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5" r:id="rId4"/>
  </p:sldMasterIdLst>
  <p:notesMasterIdLst>
    <p:notesMasterId r:id="rId24"/>
  </p:notesMasterIdLst>
  <p:sldIdLst>
    <p:sldId id="353" r:id="rId5"/>
    <p:sldId id="275" r:id="rId6"/>
    <p:sldId id="332" r:id="rId7"/>
    <p:sldId id="278" r:id="rId8"/>
    <p:sldId id="277" r:id="rId9"/>
    <p:sldId id="329" r:id="rId10"/>
    <p:sldId id="338" r:id="rId11"/>
    <p:sldId id="279" r:id="rId12"/>
    <p:sldId id="281" r:id="rId13"/>
    <p:sldId id="280" r:id="rId14"/>
    <p:sldId id="372" r:id="rId15"/>
    <p:sldId id="331" r:id="rId16"/>
    <p:sldId id="334" r:id="rId17"/>
    <p:sldId id="335" r:id="rId18"/>
    <p:sldId id="337" r:id="rId19"/>
    <p:sldId id="283" r:id="rId20"/>
    <p:sldId id="284" r:id="rId21"/>
    <p:sldId id="340" r:id="rId22"/>
    <p:sldId id="341" r:id="rId23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  <a:srgbClr val="401F68"/>
    <a:srgbClr val="3F1F68"/>
    <a:srgbClr val="ED5540"/>
    <a:srgbClr val="FFC622"/>
    <a:srgbClr val="00865B"/>
    <a:srgbClr val="7FCECD"/>
    <a:srgbClr val="5191CD"/>
    <a:srgbClr val="57B946"/>
    <a:srgbClr val="D9C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94830"/>
  </p:normalViewPr>
  <p:slideViewPr>
    <p:cSldViewPr snapToGrid="0" showGuides="1">
      <p:cViewPr varScale="1">
        <p:scale>
          <a:sx n="121" d="100"/>
          <a:sy n="121" d="100"/>
        </p:scale>
        <p:origin x="8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Hsight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NM</c:v>
                </c:pt>
                <c:pt idx="2">
                  <c:v>Northwestern Memorial Hospital</c:v>
                </c:pt>
                <c:pt idx="3">
                  <c:v>Med Grp</c:v>
                </c:pt>
                <c:pt idx="4">
                  <c:v>Marianjoy Hospital</c:v>
                </c:pt>
                <c:pt idx="5">
                  <c:v>Central DuPage Hospital</c:v>
                </c:pt>
                <c:pt idx="6">
                  <c:v>Delnor Hospital</c:v>
                </c:pt>
                <c:pt idx="7">
                  <c:v>Huntley Hospital</c:v>
                </c:pt>
                <c:pt idx="8">
                  <c:v>Kishwaukee Hospital</c:v>
                </c:pt>
                <c:pt idx="9">
                  <c:v>Lake Forest Hospital</c:v>
                </c:pt>
                <c:pt idx="10">
                  <c:v>McHenry Hospital</c:v>
                </c:pt>
                <c:pt idx="11">
                  <c:v>Palos Hospital</c:v>
                </c:pt>
                <c:pt idx="12">
                  <c:v>Valley West Hospital</c:v>
                </c:pt>
                <c:pt idx="13">
                  <c:v>Woodstock Hospital</c:v>
                </c:pt>
                <c:pt idx="14">
                  <c:v>Med Grp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86.9</c:v>
                </c:pt>
                <c:pt idx="2">
                  <c:v>82.8</c:v>
                </c:pt>
                <c:pt idx="3">
                  <c:v>89.3</c:v>
                </c:pt>
                <c:pt idx="4">
                  <c:v>90.9</c:v>
                </c:pt>
                <c:pt idx="5">
                  <c:v>86.3</c:v>
                </c:pt>
                <c:pt idx="6">
                  <c:v>87.3</c:v>
                </c:pt>
                <c:pt idx="7">
                  <c:v>80.5</c:v>
                </c:pt>
                <c:pt idx="8">
                  <c:v>84.5</c:v>
                </c:pt>
                <c:pt idx="9">
                  <c:v>83.7</c:v>
                </c:pt>
                <c:pt idx="10">
                  <c:v>82.2</c:v>
                </c:pt>
                <c:pt idx="11">
                  <c:v>82.2</c:v>
                </c:pt>
                <c:pt idx="12">
                  <c:v>86.7</c:v>
                </c:pt>
                <c:pt idx="13">
                  <c:v>90.3</c:v>
                </c:pt>
                <c:pt idx="14">
                  <c:v>90.2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CE-9043-91C0-69598324B2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Gest Jnsity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NM</c:v>
                </c:pt>
                <c:pt idx="2">
                  <c:v>Northwestern Memorial Hospital</c:v>
                </c:pt>
                <c:pt idx="3">
                  <c:v>Med Grp</c:v>
                </c:pt>
                <c:pt idx="4">
                  <c:v>Marianjoy Hospital</c:v>
                </c:pt>
                <c:pt idx="5">
                  <c:v>Central DuPage Hospital</c:v>
                </c:pt>
                <c:pt idx="6">
                  <c:v>Delnor Hospital</c:v>
                </c:pt>
                <c:pt idx="7">
                  <c:v>Huntley Hospital</c:v>
                </c:pt>
                <c:pt idx="8">
                  <c:v>Kishwaukee Hospital</c:v>
                </c:pt>
                <c:pt idx="9">
                  <c:v>Lake Forest Hospital</c:v>
                </c:pt>
                <c:pt idx="10">
                  <c:v>McHenry Hospital</c:v>
                </c:pt>
                <c:pt idx="11">
                  <c:v>Palos Hospital</c:v>
                </c:pt>
                <c:pt idx="12">
                  <c:v>Valley West Hospital</c:v>
                </c:pt>
                <c:pt idx="13">
                  <c:v>Woodstock Hospital</c:v>
                </c:pt>
                <c:pt idx="14">
                  <c:v>Med Grp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85.5</c:v>
                </c:pt>
                <c:pt idx="2">
                  <c:v>82.5</c:v>
                </c:pt>
                <c:pt idx="3">
                  <c:v>87.8</c:v>
                </c:pt>
                <c:pt idx="4">
                  <c:v>89.9</c:v>
                </c:pt>
                <c:pt idx="5">
                  <c:v>85.5</c:v>
                </c:pt>
                <c:pt idx="6">
                  <c:v>85.8</c:v>
                </c:pt>
                <c:pt idx="7" formatCode="0.0">
                  <c:v>80</c:v>
                </c:pt>
                <c:pt idx="8" formatCode="0.0">
                  <c:v>85</c:v>
                </c:pt>
                <c:pt idx="9">
                  <c:v>84.4</c:v>
                </c:pt>
                <c:pt idx="10">
                  <c:v>80.3</c:v>
                </c:pt>
                <c:pt idx="11">
                  <c:v>80.3</c:v>
                </c:pt>
                <c:pt idx="12">
                  <c:v>84.9</c:v>
                </c:pt>
                <c:pt idx="13">
                  <c:v>88.9</c:v>
                </c:pt>
                <c:pt idx="14">
                  <c:v>89.3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CE-9043-91C0-69598324B2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-32"/>
        <c:axId val="402729456"/>
        <c:axId val="402699008"/>
      </c:barChart>
      <c:catAx>
        <c:axId val="40272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699008"/>
        <c:crosses val="autoZero"/>
        <c:auto val="1"/>
        <c:lblAlgn val="ctr"/>
        <c:lblOffset val="100"/>
        <c:noMultiLvlLbl val="0"/>
      </c:catAx>
      <c:valAx>
        <c:axId val="402699008"/>
        <c:scaling>
          <c:orientation val="minMax"/>
          <c:min val="0"/>
        </c:scaling>
        <c:delete val="0"/>
        <c:axPos val="l"/>
        <c:majorGridlines>
          <c:spPr>
            <a:ln w="635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72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5315966768173412"/>
          <c:y val="0"/>
          <c:w val="5.9667858473575718E-2"/>
          <c:h val="9.24241313432321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2"/>
                </a:solidFill>
              </a:rPr>
              <a:t>Sales</a:t>
            </a:r>
          </a:p>
        </c:rich>
      </c:tx>
      <c:layout>
        <c:manualLayout>
          <c:xMode val="edge"/>
          <c:yMode val="edge"/>
          <c:x val="0.44602107204616015"/>
          <c:y val="2.30067273391196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tx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C3-E64F-857F-93568C4BE187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C3-E64F-857F-93568C4BE187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C3-E64F-857F-93568C4BE187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C3-E64F-857F-93568C4BE187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7C3-E64F-857F-93568C4BE187}"/>
              </c:ext>
            </c:extLst>
          </c:dPt>
          <c:dPt>
            <c:idx val="5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7C3-E64F-857F-93568C4BE187}"/>
              </c:ext>
            </c:extLst>
          </c:dPt>
          <c:dPt>
            <c:idx val="6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7C3-E64F-857F-93568C4BE187}"/>
              </c:ext>
            </c:extLst>
          </c:dPt>
          <c:dPt>
            <c:idx val="7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255A-0F4F-9C24-F4B5C9FF32E0}"/>
              </c:ext>
            </c:extLst>
          </c:dPt>
          <c:dPt>
            <c:idx val="8"/>
            <c:bubble3D val="0"/>
            <c:spPr>
              <a:solidFill>
                <a:schemeClr val="bg2">
                  <a:lumMod val="90000"/>
                </a:schemeClr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55A-0F4F-9C24-F4B5C9FF32E0}"/>
              </c:ext>
            </c:extLst>
          </c:dPt>
          <c:cat>
            <c:strRef>
              <c:f>Sheet1!$A$2:$A$10</c:f>
              <c:strCache>
                <c:ptCount val="9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  <c:pt idx="6">
                  <c:v>7th Qtr</c:v>
                </c:pt>
                <c:pt idx="7">
                  <c:v>8th Qtr</c:v>
                </c:pt>
                <c:pt idx="8">
                  <c:v>9th Qtr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40</c:v>
                </c:pt>
                <c:pt idx="1">
                  <c:v>15</c:v>
                </c:pt>
                <c:pt idx="2">
                  <c:v>20</c:v>
                </c:pt>
                <c:pt idx="3">
                  <c:v>10</c:v>
                </c:pt>
                <c:pt idx="4">
                  <c:v>5</c:v>
                </c:pt>
                <c:pt idx="5">
                  <c:v>10</c:v>
                </c:pt>
                <c:pt idx="6">
                  <c:v>15</c:v>
                </c:pt>
                <c:pt idx="7">
                  <c:v>10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7C3-E64F-857F-93568C4BE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egendEntry>
        <c:idx val="6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2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3457162565400792E-2"/>
          <c:y val="9.2062428098292792E-2"/>
          <c:w val="0.83560906695561477"/>
          <c:h val="0.817933946350630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21-974E-8209-110F84A1DF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21-974E-8209-110F84A1DF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21-974E-8209-110F84A1DFE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21-974E-8209-110F84A1DFE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21-974E-8209-110F84A1DFE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21-974E-8209-110F84A1DFE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18-9B41-ABBA-46A6BC480FA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18-9B41-ABBA-46A6BC480FA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18-9B41-ABBA-46A6BC480F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6840063"/>
        <c:axId val="826841775"/>
      </c:barChart>
      <c:catAx>
        <c:axId val="8268400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6841775"/>
        <c:crosses val="autoZero"/>
        <c:auto val="1"/>
        <c:lblAlgn val="ctr"/>
        <c:lblOffset val="100"/>
        <c:noMultiLvlLbl val="0"/>
      </c:catAx>
      <c:valAx>
        <c:axId val="826841775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684006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97357951408524"/>
          <c:y val="0.94242518453101076"/>
          <c:w val="0.47980920768656793"/>
          <c:h val="5.75748154689891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86623401374284"/>
          <c:y val="0.13140832595217009"/>
          <c:w val="0.84584895434711938"/>
          <c:h val="0.7079023315176834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Date 1</c:v>
                </c:pt>
                <c:pt idx="1">
                  <c:v>Date 2</c:v>
                </c:pt>
                <c:pt idx="2">
                  <c:v>Date 3</c:v>
                </c:pt>
                <c:pt idx="3">
                  <c:v>Date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E5-0447-9EDD-3E647072DA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Date 1</c:v>
                </c:pt>
                <c:pt idx="1">
                  <c:v>Date 2</c:v>
                </c:pt>
                <c:pt idx="2">
                  <c:v>Date 3</c:v>
                </c:pt>
                <c:pt idx="3">
                  <c:v>Date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E5-0447-9EDD-3E647072DAA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Date 1</c:v>
                </c:pt>
                <c:pt idx="1">
                  <c:v>Date 2</c:v>
                </c:pt>
                <c:pt idx="2">
                  <c:v>Date 3</c:v>
                </c:pt>
                <c:pt idx="3">
                  <c:v>Date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E5-0447-9EDD-3E647072DAA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Date 1</c:v>
                </c:pt>
                <c:pt idx="1">
                  <c:v>Date 2</c:v>
                </c:pt>
                <c:pt idx="2">
                  <c:v>Date 3</c:v>
                </c:pt>
                <c:pt idx="3">
                  <c:v>Date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1.5</c:v>
                </c:pt>
                <c:pt idx="1">
                  <c:v>2</c:v>
                </c:pt>
                <c:pt idx="2">
                  <c:v>2.75</c:v>
                </c:pt>
                <c:pt idx="3">
                  <c:v>3.25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0C-7E44-A1E4-D83613E793F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Date 1</c:v>
                </c:pt>
                <c:pt idx="1">
                  <c:v>Date 2</c:v>
                </c:pt>
                <c:pt idx="2">
                  <c:v>Date 3</c:v>
                </c:pt>
                <c:pt idx="3">
                  <c:v>Date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</c:v>
                </c:pt>
                <c:pt idx="1">
                  <c:v>3.2</c:v>
                </c:pt>
                <c:pt idx="2">
                  <c:v>2.5</c:v>
                </c:pt>
                <c:pt idx="3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0C-7E44-A1E4-D83613E793F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Date 1</c:v>
                </c:pt>
                <c:pt idx="1">
                  <c:v>Date 2</c:v>
                </c:pt>
                <c:pt idx="2">
                  <c:v>Date 3</c:v>
                </c:pt>
                <c:pt idx="3">
                  <c:v>Date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3.7</c:v>
                </c:pt>
                <c:pt idx="1">
                  <c:v>4</c:v>
                </c:pt>
                <c:pt idx="2">
                  <c:v>3.75</c:v>
                </c:pt>
                <c:pt idx="3">
                  <c:v>3.25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70C-7E44-A1E4-D83613E79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9412544"/>
        <c:axId val="1059414256"/>
      </c:lineChart>
      <c:catAx>
        <c:axId val="105941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9414256"/>
        <c:crosses val="autoZero"/>
        <c:auto val="1"/>
        <c:lblAlgn val="ctr"/>
        <c:lblOffset val="100"/>
        <c:noMultiLvlLbl val="0"/>
      </c:catAx>
      <c:valAx>
        <c:axId val="105941425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9412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058874011806776"/>
          <c:y val="0.91411932414079189"/>
          <c:w val="0.80941122177834313"/>
          <c:h val="4.48359119097783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444226285681932"/>
          <c:y val="0.27597146846156773"/>
          <c:w val="0.67661214494998412"/>
          <c:h val="0.523964156304155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June '22</c:v>
                </c:pt>
                <c:pt idx="1">
                  <c:v>June '23</c:v>
                </c:pt>
                <c:pt idx="2">
                  <c:v>June '24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0.22900000000000001</c:v>
                </c:pt>
                <c:pt idx="1">
                  <c:v>0.192</c:v>
                </c:pt>
                <c:pt idx="2" formatCode="0%">
                  <c:v>0.16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C7-6649-A585-92EE51642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061808"/>
        <c:axId val="149078864"/>
      </c:lineChart>
      <c:catAx>
        <c:axId val="14906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078864"/>
        <c:crosses val="autoZero"/>
        <c:auto val="1"/>
        <c:lblAlgn val="ctr"/>
        <c:lblOffset val="100"/>
        <c:noMultiLvlLbl val="0"/>
      </c:catAx>
      <c:valAx>
        <c:axId val="14907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061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444226285681932"/>
          <c:y val="0.27597146846156773"/>
          <c:w val="0.67661214494998412"/>
          <c:h val="0.523964156304155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June '22</c:v>
                </c:pt>
                <c:pt idx="1">
                  <c:v>June '23</c:v>
                </c:pt>
                <c:pt idx="2">
                  <c:v>June '24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0.20799999999999999</c:v>
                </c:pt>
                <c:pt idx="1">
                  <c:v>0.153</c:v>
                </c:pt>
                <c:pt idx="2" formatCode="0%">
                  <c:v>0.14799999999999999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55-894A-B449-4101435D8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061808"/>
        <c:axId val="149078864"/>
      </c:lineChart>
      <c:catAx>
        <c:axId val="14906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078864"/>
        <c:crosses val="autoZero"/>
        <c:auto val="1"/>
        <c:lblAlgn val="ctr"/>
        <c:lblOffset val="100"/>
        <c:noMultiLvlLbl val="0"/>
      </c:catAx>
      <c:valAx>
        <c:axId val="14907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061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" b="0" i="0" u="none" strike="noStrike" kern="1200" spc="0" baseline="0">
                <a:solidFill>
                  <a:srgbClr val="342F2E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2"/>
                </a:solidFill>
              </a:rPr>
              <a:t>ESE </a:t>
            </a:r>
            <a:r>
              <a:rPr lang="en-US" sz="1600" b="1" dirty="0" err="1">
                <a:solidFill>
                  <a:schemeClr val="tx2"/>
                </a:solidFill>
              </a:rPr>
              <a:t>Velessim</a:t>
            </a:r>
            <a:r>
              <a:rPr lang="en-US" sz="1600" b="1" dirty="0">
                <a:solidFill>
                  <a:schemeClr val="tx2"/>
                </a:solidFill>
              </a:rPr>
              <a:t> Ting </a:t>
            </a:r>
            <a:r>
              <a:rPr lang="en-US" sz="1600" b="1" dirty="0" err="1">
                <a:solidFill>
                  <a:schemeClr val="tx2"/>
                </a:solidFill>
              </a:rPr>
              <a:t>Euip</a:t>
            </a:r>
            <a:endParaRPr lang="en-US" sz="1600" b="1" dirty="0">
              <a:solidFill>
                <a:schemeClr val="tx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260" b="0" i="0" u="none" strike="noStrike" kern="1200" spc="0" baseline="0">
              <a:solidFill>
                <a:srgbClr val="342F2E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NPS Trending Over Time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7051516586512436E-2"/>
                  <c:y val="-6.41695599973725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27B-C849-83C0-A149CC1DDD21}"/>
                </c:ext>
              </c:extLst>
            </c:dLbl>
            <c:dLbl>
              <c:idx val="1"/>
              <c:layout>
                <c:manualLayout>
                  <c:x val="-4.0553429782374965E-2"/>
                  <c:y val="-9.656405777393781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321467267896548E-2"/>
                      <c:h val="8.233333333333331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27B-C849-83C0-A149CC1DDD21}"/>
                </c:ext>
              </c:extLst>
            </c:dLbl>
            <c:dLbl>
              <c:idx val="2"/>
              <c:layout>
                <c:manualLayout>
                  <c:x val="-7.2996173608274942E-2"/>
                  <c:y val="-7.89779199967663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27B-C849-83C0-A149CC1DDD21}"/>
                </c:ext>
              </c:extLst>
            </c:dLbl>
            <c:dLbl>
              <c:idx val="3"/>
              <c:layout>
                <c:manualLayout>
                  <c:x val="-7.7051516586512436E-2"/>
                  <c:y val="-7.4041799996968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27B-C849-83C0-A149CC1DDD21}"/>
                </c:ext>
              </c:extLst>
            </c:dLbl>
            <c:dLbl>
              <c:idx val="4"/>
              <c:layout>
                <c:manualLayout>
                  <c:x val="-6.4607478183961564E-2"/>
                  <c:y val="-6.91058617672790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27B-C849-83C0-A149CC1DDD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mmm\ yyyy</c:formatCode>
                <c:ptCount val="5"/>
                <c:pt idx="0">
                  <c:v>44256</c:v>
                </c:pt>
                <c:pt idx="1">
                  <c:v>44440</c:v>
                </c:pt>
                <c:pt idx="2">
                  <c:v>44621</c:v>
                </c:pt>
                <c:pt idx="3">
                  <c:v>44896</c:v>
                </c:pt>
                <c:pt idx="4">
                  <c:v>45200</c:v>
                </c:pt>
              </c:numCache>
            </c:numRef>
          </c:cat>
          <c:val>
            <c:numRef>
              <c:f>Sheet1!$B$2:$B$6</c:f>
              <c:numCache>
                <c:formatCode>0.0</c:formatCode>
                <c:ptCount val="5"/>
                <c:pt idx="0" formatCode="General">
                  <c:v>38.1</c:v>
                </c:pt>
                <c:pt idx="1">
                  <c:v>17</c:v>
                </c:pt>
                <c:pt idx="2" formatCode="General">
                  <c:v>24.5</c:v>
                </c:pt>
                <c:pt idx="3" formatCode="General">
                  <c:v>23.6</c:v>
                </c:pt>
                <c:pt idx="4" formatCode="General">
                  <c:v>32.6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27B-C849-83C0-A149CC1DDD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4604736"/>
        <c:axId val="404606448"/>
      </c:lineChart>
      <c:catAx>
        <c:axId val="404604736"/>
        <c:scaling>
          <c:orientation val="minMax"/>
        </c:scaling>
        <c:delete val="0"/>
        <c:axPos val="b"/>
        <c:numFmt formatCode="mmm\ yyyy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606448"/>
        <c:crosses val="autoZero"/>
        <c:auto val="0"/>
        <c:lblAlgn val="ctr"/>
        <c:lblOffset val="100"/>
        <c:noMultiLvlLbl val="0"/>
      </c:catAx>
      <c:valAx>
        <c:axId val="404606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4604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LTR NM for Work NPS</c:v>
                </c:pt>
              </c:strCache>
            </c:strRef>
          </c:tx>
          <c:spPr>
            <a:ln w="127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EDD-7C44-B372-69CD984BE8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EDD-7C44-B372-69CD984BE8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EDD-7C44-B372-69CD984BE88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EDD-7C44-B372-69CD984BE88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EDD-7C44-B372-69CD984BE88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EDD-7C44-B372-69CD984BE88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EDD-7C44-B372-69CD984BE8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Mjehgt</c:v>
                </c:pt>
                <c:pt idx="1">
                  <c:v>Pntris</c:v>
                </c:pt>
                <c:pt idx="2">
                  <c:v>Uhggind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10.8</c:v>
                </c:pt>
                <c:pt idx="1">
                  <c:v>6.9</c:v>
                </c:pt>
                <c:pt idx="2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EDD-7C44-B372-69CD984BE88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601107775949377"/>
          <c:y val="0.31710122592490786"/>
          <c:w val="0.23519146907252403"/>
          <c:h val="0.358483927821698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6F302-C2A4-DD49-A872-2BB2B3F2F0AF}" type="datetimeFigureOut">
              <a:rPr lang="en-US" smtClean="0"/>
              <a:t>2/22/26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9966F-DF03-C541-8CA6-08220F085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7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9966F-DF03-C541-8CA6-08220F085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51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9966F-DF03-C541-8CA6-08220F085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9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9966F-DF03-C541-8CA6-08220F085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19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9966F-DF03-C541-8CA6-08220F085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9966F-DF03-C541-8CA6-08220F0854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9966F-DF03-C541-8CA6-08220F0854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56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9966F-DF03-C541-8CA6-08220F085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00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9966F-DF03-C541-8CA6-08220F0854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37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9966F-DF03-C541-8CA6-08220F0854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4_Title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C80DDE-5F41-EE3C-EB7B-9FBEFB63C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1DC21C-4F9E-0208-0F33-5EDF26C2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7466" t="-148" r="7377" b="148"/>
          <a:stretch/>
        </p:blipFill>
        <p:spPr>
          <a:xfrm>
            <a:off x="2544076" y="-1"/>
            <a:ext cx="9650579" cy="6858000"/>
          </a:xfrm>
          <a:prstGeom prst="rect">
            <a:avLst/>
          </a:prstGeom>
        </p:spPr>
      </p:pic>
      <p:pic>
        <p:nvPicPr>
          <p:cNvPr id="8" name="Picture 7" descr="A black and purple rectangle&#10;&#10;Description automatically generated">
            <a:extLst>
              <a:ext uri="{FF2B5EF4-FFF2-40B4-BE49-F238E27FC236}">
                <a16:creationId xmlns:a16="http://schemas.microsoft.com/office/drawing/2014/main" id="{698B5895-ED31-F534-FBC8-F8EAF2BE7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50"/>
          <a:stretch/>
        </p:blipFill>
        <p:spPr>
          <a:xfrm>
            <a:off x="0" y="0"/>
            <a:ext cx="8991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418" y="2011680"/>
            <a:ext cx="6232649" cy="2387600"/>
          </a:xfrm>
        </p:spPr>
        <p:txBody>
          <a:bodyPr anchor="b"/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416" y="4450080"/>
            <a:ext cx="8350251" cy="80609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E824A5-746D-85C5-A198-2205E97BEC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644" y="5968182"/>
            <a:ext cx="3054955" cy="379777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+mn-lt"/>
              </a:defRPr>
            </a:lvl1pPr>
            <a:lvl2pPr>
              <a:defRPr sz="1067" b="0" i="0">
                <a:latin typeface="Aptos Light" panose="020B0004020202020204" pitchFamily="34" charset="0"/>
              </a:defRPr>
            </a:lvl2pPr>
            <a:lvl3pPr marL="8466" indent="0">
              <a:buNone/>
              <a:defRPr sz="1067" b="0" i="0">
                <a:latin typeface="Aptos Light" panose="020B0004020202020204" pitchFamily="34" charset="0"/>
              </a:defRPr>
            </a:lvl3pPr>
            <a:lvl4pPr marL="232828" indent="0">
              <a:buNone/>
              <a:defRPr sz="1067" b="0" i="0">
                <a:latin typeface="Aptos Light" panose="020B0004020202020204" pitchFamily="34" charset="0"/>
              </a:defRPr>
            </a:lvl4pPr>
            <a:lvl5pPr marL="459305" indent="0">
              <a:buNone/>
              <a:defRPr sz="1067" b="0" i="0">
                <a:latin typeface="Aptos Light" panose="020B0004020202020204" pitchFamily="34" charset="0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11" name="Picture 10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70B404AA-6868-9861-CB35-1A69CCFBB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2" y="313267"/>
            <a:ext cx="2257273" cy="421109"/>
          </a:xfrm>
          <a:prstGeom prst="rect">
            <a:avLst/>
          </a:prstGeom>
        </p:spPr>
      </p:pic>
      <p:pic>
        <p:nvPicPr>
          <p:cNvPr id="9" name="Picture 8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6B50AED2-E296-8EC6-0C25-865058CB2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2" y="313267"/>
            <a:ext cx="2257273" cy="421109"/>
          </a:xfrm>
          <a:prstGeom prst="rect">
            <a:avLst/>
          </a:prstGeom>
        </p:spPr>
      </p:pic>
      <p:pic>
        <p:nvPicPr>
          <p:cNvPr id="4" name="Picture 3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1BB464D5-BC3C-3EAB-C9A0-620A7EF18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2" y="313267"/>
            <a:ext cx="2257273" cy="421109"/>
          </a:xfrm>
          <a:prstGeom prst="rect">
            <a:avLst/>
          </a:prstGeom>
        </p:spPr>
      </p:pic>
      <p:pic>
        <p:nvPicPr>
          <p:cNvPr id="5" name="Picture 4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44509C4F-D646-F4FE-6DE9-9CD5142CF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2" y="313267"/>
            <a:ext cx="2257273" cy="421109"/>
          </a:xfrm>
          <a:prstGeom prst="rect">
            <a:avLst/>
          </a:prstGeom>
        </p:spPr>
      </p:pic>
      <p:pic>
        <p:nvPicPr>
          <p:cNvPr id="7" name="Picture 6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E8CBB750-1EF2-9278-90F3-8D15BC15E2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3212" y="313267"/>
            <a:ext cx="2257273" cy="4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20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lumns-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E243A6D-D989-6475-9B95-66EB2ADB4D73}"/>
              </a:ext>
            </a:extLst>
          </p:cNvPr>
          <p:cNvSpPr/>
          <p:nvPr/>
        </p:nvSpPr>
        <p:spPr>
          <a:xfrm>
            <a:off x="0" y="2044904"/>
            <a:ext cx="12192000" cy="33948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335" y="1456352"/>
            <a:ext cx="3520440" cy="4572000"/>
          </a:xfr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txBody>
          <a:bodyPr lIns="164592" tIns="137160" rIns="164592">
            <a:noAutofit/>
          </a:bodyPr>
          <a:lstStyle>
            <a:lvl1pPr algn="ctr">
              <a:lnSpc>
                <a:spcPct val="114000"/>
              </a:lnSpc>
              <a:spcAft>
                <a:spcPts val="400"/>
              </a:spcAft>
              <a:defRPr/>
            </a:lvl1pPr>
            <a:lvl2pPr algn="ctr">
              <a:lnSpc>
                <a:spcPct val="114000"/>
              </a:lnSpc>
              <a:spcAft>
                <a:spcPts val="600"/>
              </a:spcAft>
              <a:defRPr/>
            </a:lvl2pPr>
            <a:lvl3pPr>
              <a:lnSpc>
                <a:spcPct val="114000"/>
              </a:lnSpc>
              <a:spcAft>
                <a:spcPts val="600"/>
              </a:spcAft>
              <a:defRPr/>
            </a:lvl3pPr>
            <a:lvl4pPr>
              <a:lnSpc>
                <a:spcPct val="114000"/>
              </a:lnSpc>
              <a:spcAft>
                <a:spcPts val="600"/>
              </a:spcAft>
              <a:defRPr/>
            </a:lvl4pPr>
            <a:lvl5pPr>
              <a:lnSpc>
                <a:spcPct val="114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D212F2-E016-678E-503F-65211A1D60C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91535" y="1456352"/>
            <a:ext cx="3520440" cy="4572000"/>
          </a:xfr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txBody>
          <a:bodyPr lIns="164592" tIns="137160" rIns="164592">
            <a:noAutofit/>
          </a:bodyPr>
          <a:lstStyle>
            <a:lvl1pPr algn="ctr">
              <a:lnSpc>
                <a:spcPct val="114000"/>
              </a:lnSpc>
              <a:spcAft>
                <a:spcPts val="400"/>
              </a:spcAft>
              <a:defRPr/>
            </a:lvl1pPr>
            <a:lvl2pPr algn="ctr">
              <a:lnSpc>
                <a:spcPct val="114000"/>
              </a:lnSpc>
              <a:spcAft>
                <a:spcPts val="600"/>
              </a:spcAft>
              <a:defRPr/>
            </a:lvl2pPr>
            <a:lvl3pPr>
              <a:lnSpc>
                <a:spcPct val="114000"/>
              </a:lnSpc>
              <a:spcAft>
                <a:spcPts val="600"/>
              </a:spcAft>
              <a:defRPr/>
            </a:lvl3pPr>
            <a:lvl4pPr>
              <a:lnSpc>
                <a:spcPct val="114000"/>
              </a:lnSpc>
              <a:spcAft>
                <a:spcPts val="600"/>
              </a:spcAft>
              <a:defRPr/>
            </a:lvl4pPr>
            <a:lvl5pPr>
              <a:lnSpc>
                <a:spcPct val="114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8FE8B98-FE53-BAD7-940B-691589B7112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38435" y="1456352"/>
            <a:ext cx="3520440" cy="4572000"/>
          </a:xfr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txBody>
          <a:bodyPr lIns="164592" tIns="137160" rIns="164592">
            <a:noAutofit/>
          </a:bodyPr>
          <a:lstStyle>
            <a:lvl1pPr algn="ctr">
              <a:lnSpc>
                <a:spcPct val="114000"/>
              </a:lnSpc>
              <a:spcAft>
                <a:spcPts val="400"/>
              </a:spcAft>
              <a:defRPr/>
            </a:lvl1pPr>
            <a:lvl2pPr algn="ctr">
              <a:lnSpc>
                <a:spcPct val="114000"/>
              </a:lnSpc>
              <a:spcAft>
                <a:spcPts val="600"/>
              </a:spcAft>
              <a:defRPr/>
            </a:lvl2pPr>
            <a:lvl3pPr>
              <a:lnSpc>
                <a:spcPct val="114000"/>
              </a:lnSpc>
              <a:spcAft>
                <a:spcPts val="600"/>
              </a:spcAft>
              <a:defRPr/>
            </a:lvl3pPr>
            <a:lvl4pPr>
              <a:lnSpc>
                <a:spcPct val="114000"/>
              </a:lnSpc>
              <a:spcAft>
                <a:spcPts val="600"/>
              </a:spcAft>
              <a:defRPr/>
            </a:lvl4pPr>
            <a:lvl5pPr>
              <a:lnSpc>
                <a:spcPct val="114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1411F1FF-3ACF-1975-3CD0-FA1DC10D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640" y="6583477"/>
            <a:ext cx="497708" cy="275167"/>
          </a:xfrm>
          <a:prstGeom prst="rect">
            <a:avLst/>
          </a:prstGeom>
        </p:spPr>
        <p:txBody>
          <a:bodyPr anchor="ctr" anchorCtr="0"/>
          <a:lstStyle>
            <a:lvl1pPr algn="r">
              <a:defRPr sz="930" b="1"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6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Type-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25917EB-8EBC-54E5-E082-F2C50065DE9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1885506"/>
            <a:ext cx="11277599" cy="453222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A8F5E660-7E62-50F2-6560-4A37AF056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1170432"/>
            <a:ext cx="11453627" cy="57361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latin typeface="+mn-lt"/>
              </a:defRPr>
            </a:lvl1pPr>
            <a:lvl3pPr marL="8466" indent="0">
              <a:buNone/>
              <a:defRPr/>
            </a:lvl3pPr>
            <a:lvl4pPr marL="232828" indent="0">
              <a:buNone/>
              <a:defRPr/>
            </a:lvl4pPr>
            <a:lvl5pPr marL="459305" indent="0">
              <a:buNone/>
              <a:defRPr/>
            </a:lvl5pPr>
          </a:lstStyle>
          <a:p>
            <a:pPr lvl="0"/>
            <a:r>
              <a:rPr lang="en-US" dirty="0"/>
              <a:t>Subhead if necessary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D02709C-B9E2-2479-FCC5-059829D6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640" y="6583477"/>
            <a:ext cx="497708" cy="275167"/>
          </a:xfrm>
          <a:prstGeom prst="rect">
            <a:avLst/>
          </a:prstGeom>
        </p:spPr>
        <p:txBody>
          <a:bodyPr anchor="ctr" anchorCtr="0"/>
          <a:lstStyle>
            <a:lvl1pPr algn="r">
              <a:defRPr sz="930" b="1"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7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orient="horz" pos="132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-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10ED764-95FB-8EBB-7659-9AEFCB94E2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1170432"/>
            <a:ext cx="11453627" cy="57361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latin typeface="+mn-lt"/>
              </a:defRPr>
            </a:lvl1pPr>
            <a:lvl3pPr marL="8466" indent="0">
              <a:buNone/>
              <a:defRPr/>
            </a:lvl3pPr>
            <a:lvl4pPr marL="232828" indent="0">
              <a:buNone/>
              <a:defRPr/>
            </a:lvl4pPr>
            <a:lvl5pPr marL="459305" indent="0">
              <a:buNone/>
              <a:defRPr/>
            </a:lvl5pPr>
          </a:lstStyle>
          <a:p>
            <a:pPr lvl="0"/>
            <a:r>
              <a:rPr lang="en-US" dirty="0"/>
              <a:t>Subhead if necessary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55373F48-814A-152B-041B-20CF6CEA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640" y="6583477"/>
            <a:ext cx="497708" cy="275167"/>
          </a:xfrm>
          <a:prstGeom prst="rect">
            <a:avLst/>
          </a:prstGeom>
        </p:spPr>
        <p:txBody>
          <a:bodyPr anchor="ctr" anchorCtr="0"/>
          <a:lstStyle>
            <a:lvl1pPr algn="r">
              <a:defRPr sz="930" b="1"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14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6ABA64-368E-BBC0-663A-E04E9904B7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B608DE-BFCD-A2BA-DB2F-60A4A85A8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2" t="-148" r="7377" b="148"/>
          <a:stretch/>
        </p:blipFill>
        <p:spPr>
          <a:xfrm>
            <a:off x="-7147" y="1"/>
            <a:ext cx="8941484" cy="68580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7F6CAA3-8590-69C0-BCEF-50C02B09A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1633" r="28586"/>
          <a:stretch/>
        </p:blipFill>
        <p:spPr>
          <a:xfrm>
            <a:off x="2752898" y="0"/>
            <a:ext cx="9439103" cy="6868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D0132E-7B12-5E0A-3026-66DB8B1142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021" y="5298724"/>
            <a:ext cx="2257273" cy="421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1" y="606689"/>
            <a:ext cx="5729817" cy="2387600"/>
          </a:xfrm>
        </p:spPr>
        <p:txBody>
          <a:bodyPr rIns="73152" anchor="b"/>
          <a:lstStyle>
            <a:lvl1pPr algn="r">
              <a:defRPr sz="5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74995-A486-3498-56E0-BCAF34D313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021" y="5298724"/>
            <a:ext cx="2257273" cy="421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5E1C3-9FA2-812F-68A0-884F838410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021" y="5298724"/>
            <a:ext cx="2257273" cy="421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2A1F7-2DA3-AC5C-92EC-87F1062355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021" y="5298724"/>
            <a:ext cx="2257273" cy="421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D240E-F985-54F9-937A-598D1A1D40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021" y="5298724"/>
            <a:ext cx="2257273" cy="4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0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418" y="2505665"/>
            <a:ext cx="6232649" cy="2387600"/>
          </a:xfrm>
        </p:spPr>
        <p:txBody>
          <a:bodyPr anchor="b"/>
          <a:lstStyle>
            <a:lvl1pPr algn="l">
              <a:defRPr sz="520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416" y="4945703"/>
            <a:ext cx="5217583" cy="80609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E824A5-746D-85C5-A198-2205E97BEC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5971032"/>
            <a:ext cx="3054096" cy="379777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+mn-lt"/>
              </a:defRPr>
            </a:lvl1pPr>
            <a:lvl2pPr>
              <a:defRPr sz="1067" b="0" i="0">
                <a:latin typeface="Aptos Light" panose="020B0004020202020204" pitchFamily="34" charset="0"/>
              </a:defRPr>
            </a:lvl2pPr>
            <a:lvl3pPr marL="8466" indent="0">
              <a:buNone/>
              <a:defRPr sz="1067" b="0" i="0">
                <a:latin typeface="Aptos Light" panose="020B0004020202020204" pitchFamily="34" charset="0"/>
              </a:defRPr>
            </a:lvl3pPr>
            <a:lvl4pPr marL="232828" indent="0">
              <a:buNone/>
              <a:defRPr sz="1067" b="0" i="0">
                <a:latin typeface="Aptos Light" panose="020B0004020202020204" pitchFamily="34" charset="0"/>
              </a:defRPr>
            </a:lvl4pPr>
            <a:lvl5pPr marL="459305" indent="0">
              <a:buNone/>
              <a:defRPr sz="1067" b="0" i="0">
                <a:latin typeface="Aptos Light" panose="020B0004020202020204" pitchFamily="34" charset="0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11" name="Picture 10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70B404AA-6868-9861-CB35-1A69CCFB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12" y="313267"/>
            <a:ext cx="2257273" cy="421109"/>
          </a:xfrm>
          <a:prstGeom prst="rect">
            <a:avLst/>
          </a:prstGeom>
        </p:spPr>
      </p:pic>
      <p:pic>
        <p:nvPicPr>
          <p:cNvPr id="8" name="Picture 7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92DEC7B5-1387-08D4-38D9-F9D1AE05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12" y="313267"/>
            <a:ext cx="2257273" cy="4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9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C80DDE-5F41-EE3C-EB7B-9FBEFB63C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7" name="Picture 6" descr="A black and purple rectangle&#10;&#10;Description automatically generated">
            <a:extLst>
              <a:ext uri="{FF2B5EF4-FFF2-40B4-BE49-F238E27FC236}">
                <a16:creationId xmlns:a16="http://schemas.microsoft.com/office/drawing/2014/main" id="{F8189EB8-ABA9-C994-0266-747B17E89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50"/>
          <a:stretch/>
        </p:blipFill>
        <p:spPr>
          <a:xfrm>
            <a:off x="0" y="0"/>
            <a:ext cx="8991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419" y="2505665"/>
            <a:ext cx="6072584" cy="2387600"/>
          </a:xfrm>
        </p:spPr>
        <p:txBody>
          <a:bodyPr anchor="b"/>
          <a:lstStyle>
            <a:lvl1pPr algn="l">
              <a:defRPr sz="420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418" y="4945703"/>
            <a:ext cx="6072587" cy="80609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7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89" y="0"/>
            <a:ext cx="11453628" cy="1143000"/>
          </a:xfrm>
        </p:spPr>
        <p:txBody>
          <a:bodyPr/>
          <a:lstStyle>
            <a:lvl1pPr>
              <a:lnSpc>
                <a:spcPct val="90000"/>
              </a:lnSpc>
              <a:defRPr spc="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189" y="1960537"/>
            <a:ext cx="11453628" cy="4376468"/>
          </a:xfrm>
        </p:spPr>
        <p:txBody>
          <a:bodyPr/>
          <a:lstStyle>
            <a:lvl1pPr>
              <a:lnSpc>
                <a:spcPct val="114000"/>
              </a:lnSpc>
              <a:spcAft>
                <a:spcPts val="400"/>
              </a:spcAft>
              <a:defRPr sz="1800"/>
            </a:lvl1pPr>
            <a:lvl2pPr>
              <a:lnSpc>
                <a:spcPct val="114000"/>
              </a:lnSpc>
              <a:spcAft>
                <a:spcPts val="600"/>
              </a:spcAft>
              <a:defRPr/>
            </a:lvl2pPr>
            <a:lvl3pPr>
              <a:lnSpc>
                <a:spcPct val="114000"/>
              </a:lnSpc>
              <a:spcAft>
                <a:spcPts val="600"/>
              </a:spcAft>
              <a:defRPr/>
            </a:lvl3pPr>
            <a:lvl4pPr>
              <a:lnSpc>
                <a:spcPct val="114000"/>
              </a:lnSpc>
              <a:spcAft>
                <a:spcPts val="600"/>
              </a:spcAft>
              <a:defRPr/>
            </a:lvl4pPr>
            <a:lvl5pPr>
              <a:lnSpc>
                <a:spcPct val="114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D5A83BB-9D8E-880B-93F2-512308F059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534" y="1170432"/>
            <a:ext cx="11453627" cy="57361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latin typeface="+mn-lt"/>
              </a:defRPr>
            </a:lvl1pPr>
            <a:lvl3pPr marL="8466" indent="0">
              <a:buNone/>
              <a:defRPr/>
            </a:lvl3pPr>
            <a:lvl4pPr marL="232828" indent="0">
              <a:buNone/>
              <a:defRPr/>
            </a:lvl4pPr>
            <a:lvl5pPr marL="459305" indent="0">
              <a:buNone/>
              <a:defRPr/>
            </a:lvl5pPr>
          </a:lstStyle>
          <a:p>
            <a:pPr lvl="0"/>
            <a:r>
              <a:rPr lang="en-US" dirty="0"/>
              <a:t>Subhead if necessary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24F641B-1C8C-A657-2A4F-9946CE9F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640" y="6583477"/>
            <a:ext cx="497708" cy="275167"/>
          </a:xfrm>
          <a:prstGeom prst="rect">
            <a:avLst/>
          </a:prstGeom>
        </p:spPr>
        <p:txBody>
          <a:bodyPr anchor="ctr" anchorCtr="0"/>
          <a:lstStyle>
            <a:lvl1pPr algn="r">
              <a:defRPr sz="930" b="1"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54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 spc="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189" y="1956816"/>
            <a:ext cx="5559552" cy="4456684"/>
          </a:xfrm>
        </p:spPr>
        <p:txBody>
          <a:bodyPr/>
          <a:lstStyle>
            <a:lvl1pPr>
              <a:lnSpc>
                <a:spcPct val="114000"/>
              </a:lnSpc>
              <a:spcAft>
                <a:spcPts val="400"/>
              </a:spcAft>
              <a:defRPr sz="1800"/>
            </a:lvl1pPr>
            <a:lvl2pPr>
              <a:lnSpc>
                <a:spcPct val="114000"/>
              </a:lnSpc>
              <a:spcAft>
                <a:spcPts val="600"/>
              </a:spcAft>
              <a:defRPr/>
            </a:lvl2pPr>
            <a:lvl3pPr>
              <a:lnSpc>
                <a:spcPct val="114000"/>
              </a:lnSpc>
              <a:spcAft>
                <a:spcPts val="600"/>
              </a:spcAft>
              <a:defRPr/>
            </a:lvl3pPr>
            <a:lvl4pPr>
              <a:lnSpc>
                <a:spcPct val="114000"/>
              </a:lnSpc>
              <a:spcAft>
                <a:spcPts val="600"/>
              </a:spcAft>
              <a:defRPr/>
            </a:lvl4pPr>
            <a:lvl5pPr>
              <a:lnSpc>
                <a:spcPct val="114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D5A83BB-9D8E-880B-93F2-512308F059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534" y="1170432"/>
            <a:ext cx="11453627" cy="57361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latin typeface="+mn-lt"/>
              </a:defRPr>
            </a:lvl1pPr>
            <a:lvl3pPr marL="8466" indent="0">
              <a:buNone/>
              <a:defRPr/>
            </a:lvl3pPr>
            <a:lvl4pPr marL="232828" indent="0">
              <a:buNone/>
              <a:defRPr/>
            </a:lvl4pPr>
            <a:lvl5pPr marL="459305" indent="0">
              <a:buNone/>
              <a:defRPr/>
            </a:lvl5pPr>
          </a:lstStyle>
          <a:p>
            <a:pPr lvl="0"/>
            <a:r>
              <a:rPr lang="en-US" dirty="0"/>
              <a:t>Subhead if necessary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C4D9A7-680D-EAB5-E2D1-74AB49916B6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2784" y="1956816"/>
            <a:ext cx="5559552" cy="4456684"/>
          </a:xfrm>
        </p:spPr>
        <p:txBody>
          <a:bodyPr/>
          <a:lstStyle>
            <a:lvl1pPr>
              <a:lnSpc>
                <a:spcPct val="114000"/>
              </a:lnSpc>
              <a:spcAft>
                <a:spcPts val="400"/>
              </a:spcAft>
              <a:defRPr sz="1800"/>
            </a:lvl1pPr>
            <a:lvl2pPr>
              <a:lnSpc>
                <a:spcPct val="114000"/>
              </a:lnSpc>
              <a:spcAft>
                <a:spcPts val="600"/>
              </a:spcAft>
              <a:defRPr/>
            </a:lvl2pPr>
            <a:lvl3pPr>
              <a:lnSpc>
                <a:spcPct val="114000"/>
              </a:lnSpc>
              <a:spcAft>
                <a:spcPts val="600"/>
              </a:spcAft>
              <a:defRPr/>
            </a:lvl3pPr>
            <a:lvl4pPr>
              <a:lnSpc>
                <a:spcPct val="114000"/>
              </a:lnSpc>
              <a:spcAft>
                <a:spcPts val="600"/>
              </a:spcAft>
              <a:defRPr/>
            </a:lvl4pPr>
            <a:lvl5pPr>
              <a:lnSpc>
                <a:spcPct val="114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07A1DDC-E243-D1AE-BC8A-40F11B37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640" y="6583477"/>
            <a:ext cx="497708" cy="275167"/>
          </a:xfrm>
          <a:prstGeom prst="rect">
            <a:avLst/>
          </a:prstGeom>
        </p:spPr>
        <p:txBody>
          <a:bodyPr anchor="ctr" anchorCtr="0"/>
          <a:lstStyle>
            <a:lvl1pPr algn="r">
              <a:defRPr sz="930" b="1"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3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-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88" y="0"/>
            <a:ext cx="7708392" cy="1143000"/>
          </a:xfrm>
        </p:spPr>
        <p:txBody>
          <a:bodyPr/>
          <a:lstStyle>
            <a:lvl1pPr>
              <a:defRPr spc="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189" y="1956816"/>
            <a:ext cx="6690764" cy="4456684"/>
          </a:xfrm>
        </p:spPr>
        <p:txBody>
          <a:bodyPr/>
          <a:lstStyle>
            <a:lvl1pPr>
              <a:lnSpc>
                <a:spcPct val="114000"/>
              </a:lnSpc>
              <a:spcAft>
                <a:spcPts val="400"/>
              </a:spcAft>
              <a:defRPr/>
            </a:lvl1pPr>
            <a:lvl2pPr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D4D9DA8-B2E1-9255-0F3F-667449A80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77200" y="0"/>
            <a:ext cx="4114800" cy="6553200"/>
          </a:xfrm>
          <a:noFill/>
        </p:spPr>
        <p:txBody>
          <a:bodyPr>
            <a:normAutofit/>
          </a:bodyPr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03186F7-99CC-7E47-8AD7-CF937E00F6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4904" y="1170432"/>
            <a:ext cx="7711016" cy="573617"/>
          </a:xfrm>
        </p:spPr>
        <p:txBody>
          <a:bodyPr/>
          <a:lstStyle>
            <a:lvl1pPr>
              <a:lnSpc>
                <a:spcPct val="100000"/>
              </a:lnSpc>
              <a:defRPr sz="2000" b="0" i="0">
                <a:latin typeface="+mn-lt"/>
              </a:defRPr>
            </a:lvl1pPr>
            <a:lvl3pPr marL="8466" indent="0">
              <a:buNone/>
              <a:defRPr/>
            </a:lvl3pPr>
            <a:lvl4pPr marL="232828" indent="0">
              <a:buNone/>
              <a:defRPr/>
            </a:lvl4pPr>
            <a:lvl5pPr marL="459305" indent="0">
              <a:buNone/>
              <a:defRPr/>
            </a:lvl5pPr>
          </a:lstStyle>
          <a:p>
            <a:pPr lvl="0"/>
            <a:r>
              <a:rPr lang="en-US" dirty="0"/>
              <a:t>Subhead if necessary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9820A9D7-C92F-50D2-3DD3-3AB689B7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640" y="6583477"/>
            <a:ext cx="497708" cy="275167"/>
          </a:xfrm>
          <a:prstGeom prst="rect">
            <a:avLst/>
          </a:prstGeom>
        </p:spPr>
        <p:txBody>
          <a:bodyPr anchor="ctr" anchorCtr="0"/>
          <a:lstStyle>
            <a:lvl1pPr algn="r">
              <a:defRPr sz="930" b="1"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5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-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2189" y="4528393"/>
            <a:ext cx="5556663" cy="1583719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27A447-AD3E-43E5-8193-BFADE932E8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170432"/>
            <a:ext cx="11453628" cy="57361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latin typeface="+mn-lt"/>
              </a:defRPr>
            </a:lvl1pPr>
            <a:lvl3pPr marL="8466" indent="0">
              <a:buNone/>
              <a:defRPr/>
            </a:lvl3pPr>
            <a:lvl4pPr marL="232828" indent="0">
              <a:buNone/>
              <a:defRPr/>
            </a:lvl4pPr>
            <a:lvl5pPr marL="459305" indent="0">
              <a:buNone/>
              <a:defRPr/>
            </a:lvl5pPr>
          </a:lstStyle>
          <a:p>
            <a:pPr lvl="0"/>
            <a:r>
              <a:rPr lang="en-US" dirty="0"/>
              <a:t>Subhead if necessary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9C690AE-22FB-FDE9-21B1-0F2E45C30F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5488" y="2030650"/>
            <a:ext cx="5099049" cy="2438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1552FC-E7FE-74E7-9FC3-DAE8E69EDD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64989" y="4528393"/>
            <a:ext cx="5556663" cy="1583719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512796C0-CB45-C263-9788-F8AE880414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64224" y="2030650"/>
            <a:ext cx="5099049" cy="2438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C1110-ACDB-A90D-C8BD-C9536517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640" y="6583477"/>
            <a:ext cx="497708" cy="275167"/>
          </a:xfrm>
          <a:prstGeom prst="rect">
            <a:avLst/>
          </a:prstGeom>
        </p:spPr>
        <p:txBody>
          <a:bodyPr anchor="ctr" anchorCtr="0"/>
          <a:lstStyle>
            <a:lvl1pPr algn="r">
              <a:defRPr sz="930" b="1"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1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p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2189" y="1956816"/>
            <a:ext cx="5556663" cy="4120427"/>
          </a:xfrm>
        </p:spPr>
        <p:txBody>
          <a:bodyPr bIns="137160"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27A447-AD3E-43E5-8193-BFADE932E8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170432"/>
            <a:ext cx="5556663" cy="57361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latin typeface="+mn-lt"/>
              </a:defRPr>
            </a:lvl1pPr>
            <a:lvl3pPr marL="8466" indent="0">
              <a:buNone/>
              <a:defRPr/>
            </a:lvl3pPr>
            <a:lvl4pPr marL="232828" indent="0">
              <a:buNone/>
              <a:defRPr/>
            </a:lvl4pPr>
            <a:lvl5pPr marL="459305" indent="0">
              <a:buNone/>
              <a:defRPr/>
            </a:lvl5pPr>
          </a:lstStyle>
          <a:p>
            <a:pPr lvl="0"/>
            <a:r>
              <a:rPr lang="en-US" dirty="0"/>
              <a:t>Subhead if necessary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57C096-4AC9-390C-2520-4A3B876FA2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1637770"/>
            <a:ext cx="5729817" cy="4779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938B46E-9006-CBC8-498C-40536BF7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640" y="6583477"/>
            <a:ext cx="497708" cy="275167"/>
          </a:xfrm>
          <a:prstGeom prst="rect">
            <a:avLst/>
          </a:prstGeom>
        </p:spPr>
        <p:txBody>
          <a:bodyPr anchor="ctr" anchorCtr="0"/>
          <a:lstStyle>
            <a:lvl1pPr algn="r">
              <a:defRPr sz="930" b="1"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1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lumns-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189" y="1956816"/>
            <a:ext cx="3520440" cy="4453128"/>
          </a:xfrm>
        </p:spPr>
        <p:txBody>
          <a:bodyPr/>
          <a:lstStyle>
            <a:lvl1pPr>
              <a:lnSpc>
                <a:spcPct val="114000"/>
              </a:lnSpc>
              <a:spcAft>
                <a:spcPts val="400"/>
              </a:spcAft>
              <a:defRPr sz="1800"/>
            </a:lvl1pPr>
            <a:lvl2pPr>
              <a:lnSpc>
                <a:spcPct val="114000"/>
              </a:lnSpc>
              <a:spcAft>
                <a:spcPts val="600"/>
              </a:spcAft>
              <a:defRPr/>
            </a:lvl2pPr>
            <a:lvl3pPr>
              <a:lnSpc>
                <a:spcPct val="114000"/>
              </a:lnSpc>
              <a:spcAft>
                <a:spcPts val="600"/>
              </a:spcAft>
              <a:defRPr/>
            </a:lvl3pPr>
            <a:lvl4pPr>
              <a:lnSpc>
                <a:spcPct val="114000"/>
              </a:lnSpc>
              <a:spcAft>
                <a:spcPts val="600"/>
              </a:spcAft>
              <a:defRPr/>
            </a:lvl4pPr>
            <a:lvl5pPr>
              <a:lnSpc>
                <a:spcPct val="114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D5A83BB-9D8E-880B-93F2-512308F059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534" y="1170432"/>
            <a:ext cx="11453627" cy="57361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latin typeface="+mn-lt"/>
              </a:defRPr>
            </a:lvl1pPr>
            <a:lvl3pPr marL="8466" indent="0">
              <a:buNone/>
              <a:defRPr/>
            </a:lvl3pPr>
            <a:lvl4pPr marL="232828" indent="0">
              <a:buNone/>
              <a:defRPr/>
            </a:lvl4pPr>
            <a:lvl5pPr marL="459305" indent="0">
              <a:buNone/>
              <a:defRPr/>
            </a:lvl5pPr>
          </a:lstStyle>
          <a:p>
            <a:pPr lvl="0"/>
            <a:r>
              <a:rPr lang="en-US" dirty="0"/>
              <a:t>Subhead if necessary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37307E-40E5-5240-6CF4-FDDE718A1CC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07149" y="1956816"/>
            <a:ext cx="3520440" cy="4453128"/>
          </a:xfrm>
        </p:spPr>
        <p:txBody>
          <a:bodyPr/>
          <a:lstStyle>
            <a:lvl1pPr>
              <a:lnSpc>
                <a:spcPct val="114000"/>
              </a:lnSpc>
              <a:spcAft>
                <a:spcPts val="400"/>
              </a:spcAft>
              <a:defRPr sz="1800"/>
            </a:lvl1pPr>
            <a:lvl2pPr>
              <a:lnSpc>
                <a:spcPct val="114000"/>
              </a:lnSpc>
              <a:spcAft>
                <a:spcPts val="600"/>
              </a:spcAft>
              <a:defRPr/>
            </a:lvl2pPr>
            <a:lvl3pPr>
              <a:lnSpc>
                <a:spcPct val="114000"/>
              </a:lnSpc>
              <a:spcAft>
                <a:spcPts val="600"/>
              </a:spcAft>
              <a:defRPr/>
            </a:lvl3pPr>
            <a:lvl4pPr>
              <a:lnSpc>
                <a:spcPct val="114000"/>
              </a:lnSpc>
              <a:spcAft>
                <a:spcPts val="600"/>
              </a:spcAft>
              <a:defRPr/>
            </a:lvl4pPr>
            <a:lvl5pPr>
              <a:lnSpc>
                <a:spcPct val="114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35DD22-AD94-02F7-726D-EF8870A6BBD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39669" y="1956816"/>
            <a:ext cx="3520440" cy="4453128"/>
          </a:xfrm>
        </p:spPr>
        <p:txBody>
          <a:bodyPr/>
          <a:lstStyle>
            <a:lvl1pPr>
              <a:lnSpc>
                <a:spcPct val="114000"/>
              </a:lnSpc>
              <a:spcAft>
                <a:spcPts val="400"/>
              </a:spcAft>
              <a:defRPr sz="1800"/>
            </a:lvl1pPr>
            <a:lvl2pPr>
              <a:lnSpc>
                <a:spcPct val="114000"/>
              </a:lnSpc>
              <a:spcAft>
                <a:spcPts val="600"/>
              </a:spcAft>
              <a:defRPr/>
            </a:lvl2pPr>
            <a:lvl3pPr>
              <a:lnSpc>
                <a:spcPct val="114000"/>
              </a:lnSpc>
              <a:spcAft>
                <a:spcPts val="600"/>
              </a:spcAft>
              <a:defRPr/>
            </a:lvl3pPr>
            <a:lvl4pPr>
              <a:lnSpc>
                <a:spcPct val="114000"/>
              </a:lnSpc>
              <a:spcAft>
                <a:spcPts val="600"/>
              </a:spcAft>
              <a:defRPr/>
            </a:lvl4pPr>
            <a:lvl5pPr>
              <a:lnSpc>
                <a:spcPct val="114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2252798-75B5-6A20-2C7F-A0A9106A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640" y="6583477"/>
            <a:ext cx="497708" cy="275167"/>
          </a:xfrm>
          <a:prstGeom prst="rect">
            <a:avLst/>
          </a:prstGeom>
        </p:spPr>
        <p:txBody>
          <a:bodyPr anchor="ctr" anchorCtr="0"/>
          <a:lstStyle>
            <a:lvl1pPr algn="r">
              <a:defRPr sz="930" b="1"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6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89" y="0"/>
            <a:ext cx="11453628" cy="1143000"/>
          </a:xfrm>
          <a:prstGeom prst="rect">
            <a:avLst/>
          </a:prstGeom>
        </p:spPr>
        <p:txBody>
          <a:bodyPr vert="horz" lIns="73152" tIns="45720" rIns="91440" bIns="45720" rtlCol="0" anchor="b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89" y="2622003"/>
            <a:ext cx="11453628" cy="3554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4648D25-2907-76E6-F373-A073DDE563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5782" y="6658064"/>
            <a:ext cx="1670904" cy="1032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2CD8742-78CC-2836-6668-C8A0EBEE41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5782" y="6658064"/>
            <a:ext cx="1670904" cy="10325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3AE01DE-90C4-B404-F28D-321ADD0553A0}"/>
              </a:ext>
            </a:extLst>
          </p:cNvPr>
          <p:cNvSpPr/>
          <p:nvPr/>
        </p:nvSpPr>
        <p:spPr>
          <a:xfrm>
            <a:off x="1" y="6554538"/>
            <a:ext cx="12192000" cy="304800"/>
          </a:xfrm>
          <a:prstGeom prst="rect">
            <a:avLst/>
          </a:prstGeom>
          <a:gradFill>
            <a:gsLst>
              <a:gs pos="23000">
                <a:srgbClr val="38175A"/>
              </a:gs>
              <a:gs pos="48000">
                <a:srgbClr val="4E2A84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11852D9-AE8A-AFEA-DCDC-96EF7854D9F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8799" t="85341" b="592"/>
          <a:stretch/>
        </p:blipFill>
        <p:spPr>
          <a:xfrm>
            <a:off x="0" y="6556376"/>
            <a:ext cx="2829489" cy="301624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99B5B88B-F3FF-DC9B-1E8A-89B0406BE3BF}"/>
              </a:ext>
            </a:extLst>
          </p:cNvPr>
          <p:cNvSpPr txBox="1">
            <a:spLocks/>
          </p:cNvSpPr>
          <p:nvPr/>
        </p:nvSpPr>
        <p:spPr>
          <a:xfrm>
            <a:off x="4450471" y="6598308"/>
            <a:ext cx="6908800" cy="26921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Leading the way to better care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A26BD3D-2CBD-1C35-7E3C-714964E9E9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21645" y="6655750"/>
            <a:ext cx="97536" cy="1219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52565F4-9FD9-E8B3-4A03-9AAD30B932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9719" y="6659402"/>
            <a:ext cx="1670904" cy="103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8F7278-2615-2054-B90E-2AA753C02FCC}"/>
              </a:ext>
            </a:extLst>
          </p:cNvPr>
          <p:cNvSpPr/>
          <p:nvPr/>
        </p:nvSpPr>
        <p:spPr>
          <a:xfrm>
            <a:off x="1" y="6554538"/>
            <a:ext cx="12192000" cy="304800"/>
          </a:xfrm>
          <a:prstGeom prst="rect">
            <a:avLst/>
          </a:prstGeom>
          <a:gradFill>
            <a:gsLst>
              <a:gs pos="23000">
                <a:srgbClr val="38175A"/>
              </a:gs>
              <a:gs pos="48000">
                <a:srgbClr val="4E2A84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CFCDD35-1AC9-108E-C18C-ECE15875388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8799" t="85341" b="592"/>
          <a:stretch/>
        </p:blipFill>
        <p:spPr>
          <a:xfrm>
            <a:off x="0" y="6556376"/>
            <a:ext cx="2829489" cy="301624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30B59BD-9A7D-4D29-8E54-E1CD14439CCC}"/>
              </a:ext>
            </a:extLst>
          </p:cNvPr>
          <p:cNvSpPr txBox="1">
            <a:spLocks/>
          </p:cNvSpPr>
          <p:nvPr/>
        </p:nvSpPr>
        <p:spPr>
          <a:xfrm>
            <a:off x="4450471" y="6598308"/>
            <a:ext cx="6908800" cy="26921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Leading the way to better care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69D689-0909-8B4E-CECC-CF149412BE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21645" y="6655750"/>
            <a:ext cx="97536" cy="1219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9F16B1-46AC-A97A-60FF-87C85E6C91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9719" y="6659402"/>
            <a:ext cx="1670904" cy="1032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C5A1B2-7E72-4BEE-F4C1-A5BAF246D0D7}"/>
              </a:ext>
            </a:extLst>
          </p:cNvPr>
          <p:cNvSpPr/>
          <p:nvPr userDrawn="1"/>
        </p:nvSpPr>
        <p:spPr>
          <a:xfrm>
            <a:off x="1" y="6554538"/>
            <a:ext cx="12192000" cy="304800"/>
          </a:xfrm>
          <a:prstGeom prst="rect">
            <a:avLst/>
          </a:prstGeom>
          <a:gradFill>
            <a:gsLst>
              <a:gs pos="23000">
                <a:srgbClr val="38175A"/>
              </a:gs>
              <a:gs pos="48000">
                <a:srgbClr val="4E2A84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D014D1F-722A-72FE-DC46-2CE32A178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8799" t="85341" b="592"/>
          <a:stretch/>
        </p:blipFill>
        <p:spPr>
          <a:xfrm>
            <a:off x="0" y="6556376"/>
            <a:ext cx="2829489" cy="301624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C3D6817-EAA2-FBC2-9FE7-68758D84F57D}"/>
              </a:ext>
            </a:extLst>
          </p:cNvPr>
          <p:cNvSpPr txBox="1">
            <a:spLocks/>
          </p:cNvSpPr>
          <p:nvPr userDrawn="1"/>
        </p:nvSpPr>
        <p:spPr>
          <a:xfrm>
            <a:off x="4450471" y="6598308"/>
            <a:ext cx="6908800" cy="26921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Leading the way to better care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BE1B18-FE9D-F957-8448-1940B46DDA8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21645" y="6655750"/>
            <a:ext cx="97536" cy="1219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47728EF-C926-D874-EFE4-FA3ECA2A8A2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9719" y="6659402"/>
            <a:ext cx="1670904" cy="10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3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0" i="0" kern="1200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4000"/>
        </a:lnSpc>
        <a:spcBef>
          <a:spcPts val="1000"/>
        </a:spcBef>
        <a:spcAft>
          <a:spcPts val="400"/>
        </a:spcAft>
        <a:buFontTx/>
        <a:buNone/>
        <a:defRPr sz="1800" b="1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8466" indent="0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Tx/>
        <a:buNone/>
        <a:tabLst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232828" indent="-224361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459306" indent="-226478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694249" indent="-234945" algn="l" defTabSz="914377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>
          <p15:clr>
            <a:srgbClr val="F26B43"/>
          </p15:clr>
        </p15:guide>
        <p15:guide id="18" pos="7680">
          <p15:clr>
            <a:srgbClr val="F26B43"/>
          </p15:clr>
        </p15:guide>
        <p15:guide id="19" pos="288">
          <p15:clr>
            <a:srgbClr val="F26B43"/>
          </p15:clr>
        </p15:guide>
        <p15:guide id="20" pos="7392">
          <p15:clr>
            <a:srgbClr val="F26B43"/>
          </p15:clr>
        </p15:guide>
        <p15:guide id="21" orient="horz">
          <p15:clr>
            <a:srgbClr val="F26B43"/>
          </p15:clr>
        </p15:guide>
        <p15:guide id="22" orient="horz" pos="4320">
          <p15:clr>
            <a:srgbClr val="F26B43"/>
          </p15:clr>
        </p15:guide>
        <p15:guide id="23" orient="horz" pos="172">
          <p15:clr>
            <a:srgbClr val="F26B43"/>
          </p15:clr>
        </p15:guide>
        <p15:guide id="24" orient="horz" pos="39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27.png"/><Relationship Id="rId3" Type="http://schemas.openxmlformats.org/officeDocument/2006/relationships/chart" Target="../charts/chart5.xml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chart" Target="../charts/chart6.xml"/><Relationship Id="rId9" Type="http://schemas.openxmlformats.org/officeDocument/2006/relationships/image" Target="../media/image40.png"/><Relationship Id="rId1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sv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9.svg"/><Relationship Id="rId21" Type="http://schemas.openxmlformats.org/officeDocument/2006/relationships/image" Target="../media/image63.svg"/><Relationship Id="rId7" Type="http://schemas.openxmlformats.org/officeDocument/2006/relationships/image" Target="../media/image53.svg"/><Relationship Id="rId12" Type="http://schemas.openxmlformats.org/officeDocument/2006/relationships/image" Target="../media/image56.png"/><Relationship Id="rId17" Type="http://schemas.openxmlformats.org/officeDocument/2006/relationships/image" Target="../media/image24.svg"/><Relationship Id="rId25" Type="http://schemas.openxmlformats.org/officeDocument/2006/relationships/image" Target="../media/image67.svg"/><Relationship Id="rId33" Type="http://schemas.openxmlformats.org/officeDocument/2006/relationships/image" Target="../media/image73.svg"/><Relationship Id="rId2" Type="http://schemas.openxmlformats.org/officeDocument/2006/relationships/image" Target="../media/image48.png"/><Relationship Id="rId16" Type="http://schemas.openxmlformats.org/officeDocument/2006/relationships/image" Target="../media/image23.png"/><Relationship Id="rId20" Type="http://schemas.openxmlformats.org/officeDocument/2006/relationships/image" Target="../media/image62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18.svg"/><Relationship Id="rId24" Type="http://schemas.openxmlformats.org/officeDocument/2006/relationships/image" Target="../media/image66.png"/><Relationship Id="rId32" Type="http://schemas.openxmlformats.org/officeDocument/2006/relationships/image" Target="../media/image72.png"/><Relationship Id="rId5" Type="http://schemas.openxmlformats.org/officeDocument/2006/relationships/image" Target="../media/image51.svg"/><Relationship Id="rId15" Type="http://schemas.openxmlformats.org/officeDocument/2006/relationships/image" Target="../media/image59.svg"/><Relationship Id="rId23" Type="http://schemas.openxmlformats.org/officeDocument/2006/relationships/image" Target="../media/image65.svg"/><Relationship Id="rId28" Type="http://schemas.openxmlformats.org/officeDocument/2006/relationships/image" Target="../media/image19.png"/><Relationship Id="rId10" Type="http://schemas.openxmlformats.org/officeDocument/2006/relationships/image" Target="../media/image17.png"/><Relationship Id="rId19" Type="http://schemas.openxmlformats.org/officeDocument/2006/relationships/image" Target="../media/image61.svg"/><Relationship Id="rId31" Type="http://schemas.openxmlformats.org/officeDocument/2006/relationships/image" Target="../media/image7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58.pn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30" Type="http://schemas.openxmlformats.org/officeDocument/2006/relationships/image" Target="../media/image70.png"/><Relationship Id="rId8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39.svg"/><Relationship Id="rId39" Type="http://schemas.openxmlformats.org/officeDocument/2006/relationships/image" Target="../media/image29.png"/><Relationship Id="rId21" Type="http://schemas.openxmlformats.org/officeDocument/2006/relationships/image" Target="../media/image90.png"/><Relationship Id="rId34" Type="http://schemas.openxmlformats.org/officeDocument/2006/relationships/image" Target="../media/image43.svg"/><Relationship Id="rId42" Type="http://schemas.openxmlformats.org/officeDocument/2006/relationships/image" Target="../media/image99.svg"/><Relationship Id="rId47" Type="http://schemas.openxmlformats.org/officeDocument/2006/relationships/image" Target="../media/image21.png"/><Relationship Id="rId50" Type="http://schemas.openxmlformats.org/officeDocument/2006/relationships/image" Target="../media/image105.sv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7.svg"/><Relationship Id="rId29" Type="http://schemas.openxmlformats.org/officeDocument/2006/relationships/image" Target="../media/image40.png"/><Relationship Id="rId11" Type="http://schemas.openxmlformats.org/officeDocument/2006/relationships/image" Target="../media/image82.png"/><Relationship Id="rId24" Type="http://schemas.openxmlformats.org/officeDocument/2006/relationships/image" Target="../media/image37.svg"/><Relationship Id="rId32" Type="http://schemas.openxmlformats.org/officeDocument/2006/relationships/image" Target="../media/image28.svg"/><Relationship Id="rId37" Type="http://schemas.openxmlformats.org/officeDocument/2006/relationships/image" Target="../media/image96.png"/><Relationship Id="rId40" Type="http://schemas.openxmlformats.org/officeDocument/2006/relationships/image" Target="../media/image30.svg"/><Relationship Id="rId45" Type="http://schemas.openxmlformats.org/officeDocument/2006/relationships/image" Target="../media/image10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36.png"/><Relationship Id="rId28" Type="http://schemas.openxmlformats.org/officeDocument/2006/relationships/image" Target="../media/image93.svg"/><Relationship Id="rId36" Type="http://schemas.openxmlformats.org/officeDocument/2006/relationships/image" Target="../media/image95.svg"/><Relationship Id="rId49" Type="http://schemas.openxmlformats.org/officeDocument/2006/relationships/image" Target="../media/image104.png"/><Relationship Id="rId10" Type="http://schemas.openxmlformats.org/officeDocument/2006/relationships/image" Target="../media/image81.svg"/><Relationship Id="rId19" Type="http://schemas.openxmlformats.org/officeDocument/2006/relationships/image" Target="../media/image25.png"/><Relationship Id="rId31" Type="http://schemas.openxmlformats.org/officeDocument/2006/relationships/image" Target="../media/image27.png"/><Relationship Id="rId44" Type="http://schemas.openxmlformats.org/officeDocument/2006/relationships/image" Target="../media/image10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Relationship Id="rId14" Type="http://schemas.openxmlformats.org/officeDocument/2006/relationships/image" Target="../media/image85.svg"/><Relationship Id="rId22" Type="http://schemas.openxmlformats.org/officeDocument/2006/relationships/image" Target="../media/image91.svg"/><Relationship Id="rId27" Type="http://schemas.openxmlformats.org/officeDocument/2006/relationships/image" Target="../media/image92.png"/><Relationship Id="rId30" Type="http://schemas.openxmlformats.org/officeDocument/2006/relationships/image" Target="../media/image41.svg"/><Relationship Id="rId35" Type="http://schemas.openxmlformats.org/officeDocument/2006/relationships/image" Target="../media/image94.png"/><Relationship Id="rId43" Type="http://schemas.openxmlformats.org/officeDocument/2006/relationships/image" Target="../media/image100.png"/><Relationship Id="rId48" Type="http://schemas.openxmlformats.org/officeDocument/2006/relationships/image" Target="../media/image22.svg"/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38.png"/><Relationship Id="rId33" Type="http://schemas.openxmlformats.org/officeDocument/2006/relationships/image" Target="../media/image42.png"/><Relationship Id="rId38" Type="http://schemas.openxmlformats.org/officeDocument/2006/relationships/image" Target="../media/image97.svg"/><Relationship Id="rId46" Type="http://schemas.openxmlformats.org/officeDocument/2006/relationships/image" Target="../media/image103.svg"/><Relationship Id="rId20" Type="http://schemas.openxmlformats.org/officeDocument/2006/relationships/image" Target="../media/image26.svg"/><Relationship Id="rId41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DDB87-1419-06DA-D20B-547ACD057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hospital bed with a nurse&#10;&#10;Description automatically generated">
            <a:extLst>
              <a:ext uri="{FF2B5EF4-FFF2-40B4-BE49-F238E27FC236}">
                <a16:creationId xmlns:a16="http://schemas.microsoft.com/office/drawing/2014/main" id="{0FDD0D61-4966-6377-3928-1A29CAD0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63" y="0"/>
            <a:ext cx="7443737" cy="6858000"/>
          </a:xfrm>
          <a:prstGeom prst="rect">
            <a:avLst/>
          </a:prstGeom>
        </p:spPr>
      </p:pic>
      <p:pic>
        <p:nvPicPr>
          <p:cNvPr id="6" name="Picture 5" descr="A black and purple rectangle&#10;&#10;Description automatically generated">
            <a:extLst>
              <a:ext uri="{FF2B5EF4-FFF2-40B4-BE49-F238E27FC236}">
                <a16:creationId xmlns:a16="http://schemas.microsoft.com/office/drawing/2014/main" id="{BC897341-3152-78E7-DD48-6128AD519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50"/>
          <a:stretch/>
        </p:blipFill>
        <p:spPr>
          <a:xfrm>
            <a:off x="0" y="0"/>
            <a:ext cx="8991600" cy="6858000"/>
          </a:xfrm>
          <a:prstGeom prst="rect">
            <a:avLst/>
          </a:prstGeom>
        </p:spPr>
      </p:pic>
      <p:pic>
        <p:nvPicPr>
          <p:cNvPr id="7" name="Picture 6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CA437033-FE1C-41DF-9586-10FB0D9F5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12" y="313267"/>
            <a:ext cx="2257273" cy="421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B90260-0B6C-57D8-5452-5FD8B550C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of the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84323-31F9-D862-B593-BD3A1F7056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Subhead for the presentation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8529E-4B8D-98F6-ADBF-6602C62444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Date goes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34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F6D6-1BDF-0051-7FCB-CD54E6C6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headline goes here, up to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A6136-9471-5D3C-0996-9394E450F6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Content Header</a:t>
            </a:r>
          </a:p>
          <a:p>
            <a:pPr lvl="1"/>
            <a:r>
              <a:rPr lang="en-US" dirty="0"/>
              <a:t>Second level indent is not bullets, copy aligns with Content Header, Title, Subhead and “Northwestern Medicine” logo text.</a:t>
            </a:r>
          </a:p>
          <a:p>
            <a:pPr lvl="2"/>
            <a:r>
              <a:rPr lang="en-US" dirty="0"/>
              <a:t>Third level indent is the first level bullets</a:t>
            </a:r>
          </a:p>
          <a:p>
            <a:pPr lvl="3"/>
            <a:r>
              <a:rPr lang="en-US" dirty="0"/>
              <a:t>Fourth level indent is second level bullets</a:t>
            </a:r>
          </a:p>
          <a:p>
            <a:pPr lvl="4"/>
            <a:r>
              <a:rPr lang="en-US" dirty="0"/>
              <a:t>Fifth level indent is third level bullets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6DA131-2AB7-71FF-8FFC-66DA86FB6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Optional subhead goes here if needed</a:t>
            </a:r>
          </a:p>
        </p:txBody>
      </p:sp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9BC54918-F215-D39A-5BCE-FC6628C7090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053874939"/>
              </p:ext>
            </p:extLst>
          </p:nvPr>
        </p:nvGraphicFramePr>
        <p:xfrm>
          <a:off x="6096000" y="1638300"/>
          <a:ext cx="5729288" cy="4779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29B1-B97B-F275-60EC-413526F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4D28DDE-212F-B04D-B2DE-F856D07ED93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4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275A-F383-54C1-BE4F-BF56D316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headline goes here, up to two lines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FAA0503A-2BBD-B55C-172B-9F06F537D68F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63419850"/>
              </p:ext>
            </p:extLst>
          </p:nvPr>
        </p:nvGraphicFramePr>
        <p:xfrm>
          <a:off x="457200" y="1885950"/>
          <a:ext cx="11277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520">
                  <a:extLst>
                    <a:ext uri="{9D8B030D-6E8A-4147-A177-3AD203B41FA5}">
                      <a16:colId xmlns:a16="http://schemas.microsoft.com/office/drawing/2014/main" val="3878063173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054194172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2258020285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3928841113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634239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Header Copy 16 pt.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Header Copy 16 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Header Copy 16 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Header Copy 16 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Header Copy 16 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97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49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6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9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74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Information copy 12 pt Aptos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019885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FD78B-5B59-E395-274D-A0186B818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Optional subhead goes here if needed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928E9-E156-0B73-477D-38416FE1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EE0510A-9341-5097-05D9-81DC4CD7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89" y="0"/>
            <a:ext cx="11453628" cy="1143000"/>
          </a:xfrm>
        </p:spPr>
        <p:txBody>
          <a:bodyPr/>
          <a:lstStyle/>
          <a:p>
            <a:r>
              <a:rPr lang="en-US" dirty="0"/>
              <a:t>Page headline goes here, up to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AF48-7F5C-8B31-34AB-A15E53F0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335" y="1456352"/>
            <a:ext cx="3520440" cy="4572000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First level is Content Header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EDFB79-5CA6-DEE3-75D6-EBD8803549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91535" y="1456352"/>
            <a:ext cx="3520440" cy="4572000"/>
          </a:xfrm>
        </p:spPr>
        <p:txBody>
          <a:bodyPr>
            <a:noAutofit/>
          </a:bodyPr>
          <a:lstStyle/>
          <a:p>
            <a:pPr lvl="1"/>
            <a:r>
              <a:rPr lang="en-US" b="1" dirty="0"/>
              <a:t>First level is Content 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82593-C53B-D769-D828-72781711F6A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38435" y="1456352"/>
            <a:ext cx="3520440" cy="4572000"/>
          </a:xfrm>
        </p:spPr>
        <p:txBody>
          <a:bodyPr/>
          <a:lstStyle/>
          <a:p>
            <a:pPr lvl="1"/>
            <a:r>
              <a:rPr lang="en-US" b="1" dirty="0"/>
              <a:t>First level is Content Header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FEA5C-C9F0-7432-F4F7-4470FC2B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640" y="6583477"/>
            <a:ext cx="497708" cy="275167"/>
          </a:xfrm>
        </p:spPr>
        <p:txBody>
          <a:bodyPr/>
          <a:lstStyle/>
          <a:p>
            <a:fld id="{9C63289D-69DF-DB45-976F-5554EB7446B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AF0B2-8CB0-8CA6-F485-FCE9B55F2059}"/>
              </a:ext>
            </a:extLst>
          </p:cNvPr>
          <p:cNvSpPr txBox="1"/>
          <p:nvPr/>
        </p:nvSpPr>
        <p:spPr>
          <a:xfrm>
            <a:off x="561208" y="3865261"/>
            <a:ext cx="3317822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828" lvl="2" indent="-224361" defTabSz="914377">
              <a:lnSpc>
                <a:spcPct val="114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Feugiat</a:t>
            </a:r>
            <a:r>
              <a:rPr lang="en-US" sz="1400" dirty="0"/>
              <a:t> </a:t>
            </a:r>
            <a:r>
              <a:rPr lang="en-US" sz="1400" dirty="0" err="1"/>
              <a:t>scillummy</a:t>
            </a:r>
            <a:r>
              <a:rPr lang="en-US" sz="1400" dirty="0"/>
              <a:t> ad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iusci</a:t>
            </a:r>
            <a:r>
              <a:rPr lang="en-US" sz="1400" dirty="0"/>
              <a:t> </a:t>
            </a:r>
            <a:r>
              <a:rPr lang="en-US" sz="1400" dirty="0" err="1"/>
              <a:t>molum</a:t>
            </a:r>
            <a:r>
              <a:rPr lang="en-US" sz="1400" dirty="0"/>
              <a:t> </a:t>
            </a:r>
            <a:r>
              <a:rPr lang="en-US" sz="1400" dirty="0" err="1"/>
              <a:t>hendrer</a:t>
            </a:r>
            <a:r>
              <a:rPr lang="en-US" sz="1400" dirty="0"/>
              <a:t> </a:t>
            </a:r>
            <a:r>
              <a:rPr lang="en-US" sz="1400" dirty="0" err="1"/>
              <a:t>enim</a:t>
            </a:r>
            <a:r>
              <a:rPr lang="en-US" sz="1400" dirty="0"/>
              <a:t> </a:t>
            </a:r>
            <a:r>
              <a:rPr lang="en-US" sz="1400" dirty="0" err="1"/>
              <a:t>dolortio</a:t>
            </a:r>
            <a:r>
              <a:rPr lang="en-US" sz="1400" dirty="0"/>
              <a:t> </a:t>
            </a:r>
            <a:r>
              <a:rPr lang="en-US" sz="1400" dirty="0" err="1"/>
              <a:t>molum</a:t>
            </a:r>
            <a:endParaRPr lang="en-US" sz="1400" dirty="0"/>
          </a:p>
          <a:p>
            <a:pPr marL="232828" lvl="2" indent="-224361" defTabSz="914377">
              <a:lnSpc>
                <a:spcPct val="114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Volestisl</a:t>
            </a:r>
            <a:r>
              <a:rPr lang="en-US" sz="1400" dirty="0"/>
              <a:t> </a:t>
            </a:r>
            <a:r>
              <a:rPr lang="en-US" sz="1400" dirty="0" err="1"/>
              <a:t>esse</a:t>
            </a:r>
            <a:r>
              <a:rPr lang="en-US" sz="1400" dirty="0"/>
              <a:t> to </a:t>
            </a:r>
            <a:r>
              <a:rPr lang="en-US" sz="1400" dirty="0" err="1"/>
              <a:t>exerostrud</a:t>
            </a:r>
            <a:r>
              <a:rPr lang="en-US" sz="1400" dirty="0"/>
              <a:t> </a:t>
            </a:r>
            <a:r>
              <a:rPr lang="en-US" sz="1400" dirty="0" err="1"/>
              <a:t>dolorem</a:t>
            </a:r>
            <a:r>
              <a:rPr lang="en-US" sz="1400" dirty="0"/>
              <a:t> </a:t>
            </a:r>
            <a:r>
              <a:rPr lang="en-US" sz="1400" dirty="0" err="1"/>
              <a:t>molent</a:t>
            </a:r>
            <a:endParaRPr lang="en-US" sz="1400" dirty="0"/>
          </a:p>
          <a:p>
            <a:pPr marL="232828" lvl="2" indent="-224361" defTabSz="914377">
              <a:lnSpc>
                <a:spcPct val="114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Vullutat</a:t>
            </a:r>
            <a:r>
              <a:rPr lang="en-US" sz="1400" dirty="0"/>
              <a:t> </a:t>
            </a:r>
            <a:r>
              <a:rPr lang="en-US" sz="1400" dirty="0" err="1"/>
              <a:t>delesto</a:t>
            </a:r>
            <a:r>
              <a:rPr lang="en-US" sz="1400" dirty="0"/>
              <a:t> </a:t>
            </a:r>
            <a:r>
              <a:rPr lang="en-US" sz="1400" dirty="0" err="1"/>
              <a:t>conullam</a:t>
            </a:r>
            <a:r>
              <a:rPr lang="en-US" sz="1400" dirty="0"/>
              <a:t> lor </a:t>
            </a:r>
            <a:r>
              <a:rPr lang="en-US" sz="1400" dirty="0" err="1"/>
              <a:t>iriuscing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C9E723-D49E-1423-EA6E-3F5C039EF143}"/>
              </a:ext>
            </a:extLst>
          </p:cNvPr>
          <p:cNvSpPr txBox="1"/>
          <p:nvPr/>
        </p:nvSpPr>
        <p:spPr>
          <a:xfrm>
            <a:off x="4421109" y="3865261"/>
            <a:ext cx="3317822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828" lvl="2" indent="-224361" defTabSz="914377">
              <a:lnSpc>
                <a:spcPct val="114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75% </a:t>
            </a:r>
            <a:r>
              <a:rPr lang="en-US" sz="1400" dirty="0" err="1"/>
              <a:t>Euguerostie</a:t>
            </a:r>
            <a:r>
              <a:rPr lang="en-US" sz="1400" dirty="0"/>
              <a:t> it </a:t>
            </a:r>
            <a:r>
              <a:rPr lang="en-US" sz="1400" dirty="0" err="1"/>
              <a:t>veliquiscil</a:t>
            </a:r>
            <a:r>
              <a:rPr lang="en-US" sz="1400" dirty="0"/>
              <a:t> </a:t>
            </a:r>
            <a:r>
              <a:rPr lang="en-US" sz="1400" dirty="0" err="1"/>
              <a:t>atueraestrud</a:t>
            </a:r>
            <a:endParaRPr lang="en-US" sz="1400" dirty="0"/>
          </a:p>
          <a:p>
            <a:pPr marL="232828" lvl="2" indent="-224361" defTabSz="914377">
              <a:lnSpc>
                <a:spcPct val="114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~6re </a:t>
            </a:r>
            <a:r>
              <a:rPr lang="en-US" sz="1400" dirty="0" err="1"/>
              <a:t>Duiscipit</a:t>
            </a:r>
            <a:r>
              <a:rPr lang="en-US" sz="1400" dirty="0"/>
              <a:t> an </a:t>
            </a:r>
            <a:r>
              <a:rPr lang="en-US" sz="1400" dirty="0" err="1"/>
              <a:t>tetummy</a:t>
            </a:r>
            <a:r>
              <a:rPr lang="en-US" sz="1400" dirty="0"/>
              <a:t> eros </a:t>
            </a:r>
            <a:r>
              <a:rPr lang="en-US" sz="1400" dirty="0" err="1"/>
              <a:t>erit</a:t>
            </a:r>
            <a:r>
              <a:rPr lang="en-US" sz="1400" dirty="0"/>
              <a:t> pit E-tie </a:t>
            </a:r>
            <a:r>
              <a:rPr lang="en-US" sz="1400" dirty="0" err="1"/>
              <a:t>amconul</a:t>
            </a:r>
            <a:endParaRPr lang="en-US" sz="1400" dirty="0"/>
          </a:p>
          <a:p>
            <a:pPr marL="232828" lvl="2" indent="-224361" defTabSz="914377">
              <a:lnSpc>
                <a:spcPct val="114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~35-40%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euip</a:t>
            </a:r>
            <a:r>
              <a:rPr lang="en-US" sz="1400" dirty="0"/>
              <a:t> </a:t>
            </a:r>
            <a:r>
              <a:rPr lang="en-US" sz="1400" dirty="0" err="1"/>
              <a:t>hendrem</a:t>
            </a:r>
            <a:r>
              <a:rPr lang="en-US" sz="1400" dirty="0"/>
              <a:t> lam Y-</a:t>
            </a:r>
            <a:r>
              <a:rPr lang="en-US" sz="1400" dirty="0" err="1"/>
              <a:t>tet</a:t>
            </a:r>
            <a:r>
              <a:rPr lang="en-US" sz="1400" dirty="0"/>
              <a:t> </a:t>
            </a:r>
            <a:r>
              <a:rPr lang="en-US" sz="1400" dirty="0" err="1"/>
              <a:t>aliquipsusciea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85D327-DE0E-A262-C910-853317D9B7A3}"/>
              </a:ext>
            </a:extLst>
          </p:cNvPr>
          <p:cNvSpPr txBox="1"/>
          <p:nvPr/>
        </p:nvSpPr>
        <p:spPr>
          <a:xfrm>
            <a:off x="8289102" y="3865261"/>
            <a:ext cx="3317822" cy="195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828" lvl="2" indent="-224361" defTabSz="914377">
              <a:lnSpc>
                <a:spcPct val="114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Conulputat</a:t>
            </a:r>
            <a:r>
              <a:rPr lang="en-US" sz="1400" dirty="0"/>
              <a:t> </a:t>
            </a:r>
            <a:r>
              <a:rPr lang="en-US" sz="1400" dirty="0" err="1"/>
              <a:t>bla</a:t>
            </a:r>
            <a:r>
              <a:rPr lang="en-US" sz="1400" dirty="0"/>
              <a:t> </a:t>
            </a:r>
            <a:r>
              <a:rPr lang="en-US" sz="1400" dirty="0" err="1"/>
              <a:t>quis</a:t>
            </a:r>
            <a:r>
              <a:rPr lang="en-US" sz="1400" dirty="0"/>
              <a:t> mod </a:t>
            </a:r>
            <a:r>
              <a:rPr lang="en-US" sz="1400" dirty="0" err="1"/>
              <a:t>feuisci</a:t>
            </a:r>
            <a:r>
              <a:rPr lang="en-US" sz="1400" dirty="0"/>
              <a:t> </a:t>
            </a:r>
            <a:r>
              <a:rPr lang="en-US" sz="1400" dirty="0" err="1"/>
              <a:t>ullamcommy</a:t>
            </a:r>
            <a:r>
              <a:rPr lang="en-US" sz="1400" dirty="0"/>
              <a:t>, </a:t>
            </a:r>
            <a:r>
              <a:rPr lang="en-US" sz="1400" dirty="0" err="1"/>
              <a:t>ud</a:t>
            </a:r>
            <a:r>
              <a:rPr lang="en-US" sz="1400" dirty="0"/>
              <a:t> </a:t>
            </a:r>
            <a:r>
              <a:rPr lang="en-US" sz="1400" dirty="0" err="1"/>
              <a:t>vullan</a:t>
            </a:r>
            <a:r>
              <a:rPr lang="en-US" sz="1400" dirty="0"/>
              <a:t> </a:t>
            </a:r>
            <a:r>
              <a:rPr lang="en-US" sz="1400" dirty="0" err="1"/>
              <a:t>facipsustio</a:t>
            </a:r>
            <a:r>
              <a:rPr lang="en-US" sz="1400" dirty="0"/>
              <a:t> </a:t>
            </a:r>
            <a:r>
              <a:rPr lang="en-US" sz="1400" dirty="0" err="1"/>
              <a:t>velesequipiteea</a:t>
            </a:r>
            <a:endParaRPr lang="en-US" sz="1400" dirty="0"/>
          </a:p>
          <a:p>
            <a:pPr marL="232828" lvl="2" indent="-224361" defTabSz="914377">
              <a:lnSpc>
                <a:spcPct val="114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Ptatueros</a:t>
            </a:r>
            <a:r>
              <a:rPr lang="en-US" sz="1400" dirty="0"/>
              <a:t> </a:t>
            </a:r>
            <a:r>
              <a:rPr lang="en-US" sz="1400" dirty="0" err="1"/>
              <a:t>ncidui</a:t>
            </a:r>
            <a:r>
              <a:rPr lang="en-US" sz="1400" dirty="0"/>
              <a:t> er </a:t>
            </a:r>
            <a:r>
              <a:rPr lang="en-US" sz="1400" dirty="0" err="1"/>
              <a:t>dolorperiureyna</a:t>
            </a:r>
            <a:r>
              <a:rPr lang="en-US" sz="1400" dirty="0"/>
              <a:t> </a:t>
            </a:r>
            <a:r>
              <a:rPr lang="en-US" sz="1400" dirty="0" err="1"/>
              <a:t>lum</a:t>
            </a:r>
            <a:r>
              <a:rPr lang="en-US" sz="1400" dirty="0"/>
              <a:t> </a:t>
            </a:r>
            <a:r>
              <a:rPr lang="en-US" sz="1400" dirty="0" err="1"/>
              <a:t>eraessit</a:t>
            </a:r>
            <a:r>
              <a:rPr lang="en-US" sz="1400" dirty="0"/>
              <a:t> </a:t>
            </a:r>
            <a:r>
              <a:rPr lang="en-US" sz="1400" dirty="0" err="1"/>
              <a:t>tio</a:t>
            </a:r>
            <a:r>
              <a:rPr lang="en-US" sz="1400" dirty="0"/>
              <a:t> ate </a:t>
            </a:r>
            <a:r>
              <a:rPr lang="en-US" sz="1400" dirty="0" err="1"/>
              <a:t>elit-alis</a:t>
            </a:r>
            <a:r>
              <a:rPr lang="en-US" sz="1400" dirty="0"/>
              <a:t> do </a:t>
            </a:r>
            <a:r>
              <a:rPr lang="en-US" sz="1400" dirty="0" err="1"/>
              <a:t>feugiam</a:t>
            </a:r>
            <a:r>
              <a:rPr lang="en-US" sz="1400" dirty="0"/>
              <a:t> </a:t>
            </a:r>
            <a:r>
              <a:rPr lang="en-US" sz="1400" dirty="0" err="1"/>
              <a:t>amconul</a:t>
            </a:r>
            <a:r>
              <a:rPr lang="en-US" sz="1400" dirty="0"/>
              <a:t> </a:t>
            </a:r>
            <a:r>
              <a:rPr lang="en-US" sz="1400" dirty="0" err="1"/>
              <a:t>voloreetum</a:t>
            </a:r>
            <a:endParaRPr lang="en-US" sz="1400" dirty="0"/>
          </a:p>
          <a:p>
            <a:pPr marL="232828" lvl="2" indent="-224361" defTabSz="914377">
              <a:lnSpc>
                <a:spcPct val="114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Consequat</a:t>
            </a:r>
            <a:r>
              <a:rPr lang="en-US" sz="1400" dirty="0"/>
              <a:t> </a:t>
            </a:r>
            <a:r>
              <a:rPr lang="en-US" sz="1400" dirty="0" err="1"/>
              <a:t>Lumsan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Quip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4C9FE5-DD88-AE8E-8332-FA7C1AE39C5E}"/>
              </a:ext>
            </a:extLst>
          </p:cNvPr>
          <p:cNvGrpSpPr/>
          <p:nvPr/>
        </p:nvGrpSpPr>
        <p:grpSpPr>
          <a:xfrm>
            <a:off x="1304552" y="2218766"/>
            <a:ext cx="1909130" cy="1627579"/>
            <a:chOff x="1135696" y="2218766"/>
            <a:chExt cx="1909130" cy="162757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31FC7E-53C9-A5A3-DD41-4FB7FC66A0C8}"/>
                </a:ext>
              </a:extLst>
            </p:cNvPr>
            <p:cNvSpPr/>
            <p:nvPr/>
          </p:nvSpPr>
          <p:spPr>
            <a:xfrm>
              <a:off x="1135696" y="2218766"/>
              <a:ext cx="1909130" cy="1627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srgbClr val="342F2E"/>
                </a:solidFill>
                <a:latin typeface="Aptos" panose="02020404030301010803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B45072-5A17-BE6B-14C3-234D146BA207}"/>
                </a:ext>
              </a:extLst>
            </p:cNvPr>
            <p:cNvGrpSpPr/>
            <p:nvPr/>
          </p:nvGrpSpPr>
          <p:grpSpPr>
            <a:xfrm>
              <a:off x="1135696" y="2218766"/>
              <a:ext cx="1874551" cy="860256"/>
              <a:chOff x="969818" y="2492609"/>
              <a:chExt cx="2419367" cy="101490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BEBE5BF-708D-A73C-637B-4FC75126D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3811" y="2492609"/>
                <a:ext cx="1175846" cy="38426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004766-81DA-8574-5162-8A7063343BF9}"/>
                  </a:ext>
                </a:extLst>
              </p:cNvPr>
              <p:cNvSpPr txBox="1"/>
              <p:nvPr/>
            </p:nvSpPr>
            <p:spPr>
              <a:xfrm>
                <a:off x="969818" y="2826692"/>
                <a:ext cx="2419367" cy="680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050" dirty="0">
                    <a:solidFill>
                      <a:srgbClr val="342F2E"/>
                    </a:solidFill>
                  </a:rPr>
                  <a:t>Implantable bioelectronic systems for early detection of kidney transplant rejection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3FE184-DC02-FD11-3980-5329BE48F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2676" y="3093658"/>
              <a:ext cx="1120590" cy="703626"/>
            </a:xfrm>
            <a:prstGeom prst="rect">
              <a:avLst/>
            </a:prstGeom>
          </p:spPr>
        </p:pic>
      </p:grpSp>
      <p:pic>
        <p:nvPicPr>
          <p:cNvPr id="23" name="Picture 2" descr="Chest X-ray - Pneumothorax gallery - Tension pneumothorax">
            <a:extLst>
              <a:ext uri="{FF2B5EF4-FFF2-40B4-BE49-F238E27FC236}">
                <a16:creationId xmlns:a16="http://schemas.microsoft.com/office/drawing/2014/main" id="{1264919A-3178-A1DC-BBE2-126B8BABB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806" y="2326919"/>
            <a:ext cx="3074342" cy="14112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D1E8249-52B2-515D-FBE8-32E7201B5358}"/>
              </a:ext>
            </a:extLst>
          </p:cNvPr>
          <p:cNvGrpSpPr/>
          <p:nvPr/>
        </p:nvGrpSpPr>
        <p:grpSpPr>
          <a:xfrm>
            <a:off x="8356600" y="2396644"/>
            <a:ext cx="3196412" cy="1153005"/>
            <a:chOff x="8356600" y="2396645"/>
            <a:chExt cx="3004365" cy="108373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D7E941-F2EF-3D00-A77A-798351C58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3" r="4325"/>
            <a:stretch/>
          </p:blipFill>
          <p:spPr>
            <a:xfrm>
              <a:off x="8356600" y="2396646"/>
              <a:ext cx="1704975" cy="1083729"/>
            </a:xfrm>
            <a:prstGeom prst="rect">
              <a:avLst/>
            </a:prstGeom>
            <a:effectLst/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3B6BF7-8AB0-0B98-E875-F02156DFE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168" r="8577"/>
            <a:stretch/>
          </p:blipFill>
          <p:spPr>
            <a:xfrm>
              <a:off x="10112375" y="2396645"/>
              <a:ext cx="1248590" cy="108372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03793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1ACD-85FF-6DCF-D78A-C851B315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headline goes here, up to two lines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3634FD3-A3D6-B308-E914-CE994E1FDE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Optional subhead goes here if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8F51B4-E9B0-DA71-893F-9BE9562B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C63289D-69DF-DB45-976F-5554EB7446B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31FC1-B7EA-ECC6-D35C-56773A3D6948}"/>
              </a:ext>
            </a:extLst>
          </p:cNvPr>
          <p:cNvSpPr txBox="1"/>
          <p:nvPr/>
        </p:nvSpPr>
        <p:spPr>
          <a:xfrm>
            <a:off x="485401" y="2311545"/>
            <a:ext cx="2640442" cy="1550104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lIns="137160" tIns="91440" bIns="137160" rtlCol="0">
            <a:spAutoFit/>
          </a:bodyPr>
          <a:lstStyle/>
          <a:p>
            <a:pPr marL="120650" lvl="2" indent="-1206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Et </a:t>
            </a:r>
            <a:r>
              <a:rPr lang="en-US" sz="1200" dirty="0" err="1"/>
              <a:t>volorep</a:t>
            </a:r>
            <a:r>
              <a:rPr lang="en-US" sz="1200" dirty="0"/>
              <a:t> </a:t>
            </a:r>
            <a:r>
              <a:rPr lang="en-US" sz="1200" dirty="0" err="1"/>
              <a:t>eratiur</a:t>
            </a:r>
            <a:r>
              <a:rPr lang="en-US" sz="1200" dirty="0"/>
              <a:t> </a:t>
            </a:r>
            <a:r>
              <a:rPr lang="en-US" sz="1200" dirty="0" err="1"/>
              <a:t>aut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exerovidis</a:t>
            </a:r>
            <a:r>
              <a:rPr lang="en-US" sz="1200" dirty="0"/>
              <a:t> </a:t>
            </a:r>
            <a:r>
              <a:rPr lang="en-US" sz="1200" dirty="0" err="1"/>
              <a:t>experes</a:t>
            </a:r>
            <a:r>
              <a:rPr lang="en-US" sz="1200" dirty="0"/>
              <a:t> sit </a:t>
            </a:r>
            <a:r>
              <a:rPr lang="en-US" sz="1200" dirty="0" err="1"/>
              <a:t>aut</a:t>
            </a:r>
            <a:r>
              <a:rPr lang="en-US" sz="1200" dirty="0"/>
              <a:t> </a:t>
            </a:r>
            <a:r>
              <a:rPr lang="en-US" sz="1200" dirty="0" err="1"/>
              <a:t>modissit</a:t>
            </a:r>
            <a:r>
              <a:rPr lang="en-US" sz="1200" dirty="0"/>
              <a:t> </a:t>
            </a:r>
            <a:r>
              <a:rPr lang="en-US" sz="1200" dirty="0" err="1"/>
              <a:t>vere</a:t>
            </a:r>
            <a:endParaRPr lang="en-US" sz="1200" dirty="0"/>
          </a:p>
          <a:p>
            <a:pPr marL="120650" lvl="2" indent="-1206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 err="1"/>
              <a:t>Volore</a:t>
            </a:r>
            <a:r>
              <a:rPr lang="en-US" sz="1200" dirty="0"/>
              <a:t> pos non cone mil </a:t>
            </a:r>
            <a:r>
              <a:rPr lang="en-US" sz="1200" dirty="0" err="1"/>
              <a:t>inumquos</a:t>
            </a:r>
            <a:r>
              <a:rPr lang="en-US" sz="1200" dirty="0"/>
              <a:t> </a:t>
            </a:r>
            <a:r>
              <a:rPr lang="en-US" sz="1200" dirty="0" err="1"/>
              <a:t>busdant</a:t>
            </a:r>
            <a:r>
              <a:rPr lang="en-US" sz="1200" dirty="0"/>
              <a:t> </a:t>
            </a:r>
            <a:r>
              <a:rPr lang="en-US" sz="1200" dirty="0" err="1"/>
              <a:t>fuga</a:t>
            </a:r>
            <a:endParaRPr lang="en-US" sz="1200" dirty="0"/>
          </a:p>
          <a:p>
            <a:pPr marL="120650" lvl="2" indent="-1206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 err="1"/>
              <a:t>Unt</a:t>
            </a:r>
            <a:r>
              <a:rPr lang="en-US" sz="1200" dirty="0"/>
              <a:t> </a:t>
            </a:r>
            <a:r>
              <a:rPr lang="en-US" sz="1200" dirty="0" err="1"/>
              <a:t>initia</a:t>
            </a:r>
            <a:r>
              <a:rPr lang="en-US" sz="1200" dirty="0"/>
              <a:t> </a:t>
            </a:r>
            <a:r>
              <a:rPr lang="en-US" sz="1200" dirty="0" err="1"/>
              <a:t>volentem</a:t>
            </a:r>
            <a:r>
              <a:rPr lang="en-US" sz="1200" dirty="0"/>
              <a:t> </a:t>
            </a:r>
            <a:r>
              <a:rPr lang="en-US" sz="1200" dirty="0" err="1"/>
              <a:t>etur</a:t>
            </a:r>
            <a:r>
              <a:rPr lang="en-US" sz="1200" dirty="0"/>
              <a:t> </a:t>
            </a:r>
            <a:r>
              <a:rPr lang="en-US" sz="1200" dirty="0" err="1"/>
              <a:t>aut</a:t>
            </a:r>
            <a:r>
              <a:rPr lang="en-US" sz="1200" dirty="0"/>
              <a:t> </a:t>
            </a:r>
            <a:r>
              <a:rPr lang="en-US" sz="1200" dirty="0" err="1"/>
              <a:t>quatem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5A357-0567-FF3D-393E-1A3862217626}"/>
              </a:ext>
            </a:extLst>
          </p:cNvPr>
          <p:cNvSpPr txBox="1"/>
          <p:nvPr/>
        </p:nvSpPr>
        <p:spPr>
          <a:xfrm>
            <a:off x="3295834" y="2311545"/>
            <a:ext cx="2640442" cy="1550104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lIns="137160" tIns="91440" bIns="137160" rtlCol="0">
            <a:spAutoFit/>
          </a:bodyPr>
          <a:lstStyle/>
          <a:p>
            <a:pPr marL="120650" lvl="2" indent="-1206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 err="1"/>
              <a:t>Nonsecte</a:t>
            </a:r>
            <a:r>
              <a:rPr lang="en-US" sz="1200" dirty="0"/>
              <a:t> </a:t>
            </a:r>
            <a:r>
              <a:rPr lang="en-US" sz="1200" dirty="0" err="1"/>
              <a:t>Exeriurero</a:t>
            </a:r>
            <a:r>
              <a:rPr lang="en-US" sz="1200" dirty="0"/>
              <a:t> </a:t>
            </a:r>
            <a:r>
              <a:rPr lang="en-US" sz="1200" dirty="0" err="1"/>
              <a:t>Dolorem</a:t>
            </a:r>
            <a:r>
              <a:rPr lang="en-US" sz="1200" dirty="0"/>
              <a:t> </a:t>
            </a:r>
            <a:r>
              <a:rPr lang="en-US" sz="1200" dirty="0" err="1"/>
              <a:t>wisl</a:t>
            </a:r>
            <a:r>
              <a:rPr lang="en-US" sz="1200" dirty="0"/>
              <a:t> </a:t>
            </a:r>
            <a:r>
              <a:rPr lang="en-US" sz="1200" dirty="0" err="1"/>
              <a:t>conullam</a:t>
            </a:r>
            <a:r>
              <a:rPr lang="en-US" sz="1200" dirty="0"/>
              <a:t> </a:t>
            </a:r>
            <a:r>
              <a:rPr lang="en-US" sz="1200" dirty="0" err="1"/>
              <a:t>duiscipit</a:t>
            </a:r>
            <a:r>
              <a:rPr lang="en-US" sz="1200" dirty="0"/>
              <a:t> </a:t>
            </a:r>
            <a:r>
              <a:rPr lang="en-US" sz="1200" dirty="0" err="1"/>
              <a:t>heniamc</a:t>
            </a:r>
            <a:endParaRPr lang="en-US" sz="1200" dirty="0"/>
          </a:p>
          <a:p>
            <a:pPr marL="120650" lvl="2" indent="-1206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 err="1"/>
              <a:t>Velessim</a:t>
            </a:r>
            <a:r>
              <a:rPr lang="en-US" sz="1200" dirty="0"/>
              <a:t> </a:t>
            </a:r>
            <a:r>
              <a:rPr lang="en-US" sz="1200" dirty="0" err="1"/>
              <a:t>conse</a:t>
            </a:r>
            <a:r>
              <a:rPr lang="en-US" sz="1200" dirty="0"/>
              <a:t> </a:t>
            </a:r>
            <a:r>
              <a:rPr lang="en-US" sz="1200" dirty="0" err="1"/>
              <a:t>ationse</a:t>
            </a:r>
            <a:r>
              <a:rPr lang="en-US" sz="1200" dirty="0"/>
              <a:t> do lor </a:t>
            </a:r>
            <a:r>
              <a:rPr lang="en-US" sz="1200" dirty="0" err="1"/>
              <a:t>Eraessit</a:t>
            </a:r>
            <a:r>
              <a:rPr lang="en-US" sz="1200" dirty="0"/>
              <a:t> </a:t>
            </a:r>
            <a:r>
              <a:rPr lang="en-US" sz="1200" dirty="0" err="1"/>
              <a:t>Mincip</a:t>
            </a:r>
            <a:r>
              <a:rPr lang="en-US" sz="1200" dirty="0"/>
              <a:t> </a:t>
            </a:r>
            <a:r>
              <a:rPr lang="en-US" sz="1200" dirty="0" err="1"/>
              <a:t>Atue</a:t>
            </a:r>
            <a:endParaRPr lang="en-US" sz="1200" dirty="0"/>
          </a:p>
          <a:p>
            <a:pPr marL="120650" lvl="2" indent="-1206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Ver </a:t>
            </a:r>
            <a:r>
              <a:rPr lang="en-US" sz="1200" dirty="0" err="1"/>
              <a:t>Molore</a:t>
            </a:r>
            <a:r>
              <a:rPr lang="en-US" sz="1200" dirty="0"/>
              <a:t> it </a:t>
            </a:r>
            <a:r>
              <a:rPr lang="en-US" sz="1200" dirty="0" err="1"/>
              <a:t>Quamcommy</a:t>
            </a:r>
            <a:r>
              <a:rPr lang="en-US" sz="1200" dirty="0"/>
              <a:t> TET </a:t>
            </a:r>
            <a:r>
              <a:rPr lang="en-US" sz="1200" dirty="0" err="1"/>
              <a:t>Feugiat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ADEB8-F8B6-7697-814A-6130D8BDB85B}"/>
              </a:ext>
            </a:extLst>
          </p:cNvPr>
          <p:cNvSpPr txBox="1"/>
          <p:nvPr/>
        </p:nvSpPr>
        <p:spPr>
          <a:xfrm>
            <a:off x="485401" y="4449628"/>
            <a:ext cx="2640442" cy="15116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lIns="137160" tIns="91440" bIns="137160" rtlCol="0">
            <a:noAutofit/>
          </a:bodyPr>
          <a:lstStyle/>
          <a:p>
            <a:pPr marL="120650" lvl="2" indent="-1206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 err="1"/>
              <a:t>Blandipis</a:t>
            </a:r>
            <a:r>
              <a:rPr lang="en-US" sz="1200" dirty="0"/>
              <a:t> </a:t>
            </a:r>
            <a:r>
              <a:rPr lang="en-US" sz="1200" dirty="0" err="1"/>
              <a:t>heniamc</a:t>
            </a:r>
            <a:r>
              <a:rPr lang="en-US" sz="1200" dirty="0"/>
              <a:t> </a:t>
            </a:r>
            <a:r>
              <a:rPr lang="en-US" sz="1200" dirty="0" err="1"/>
              <a:t>atueraestruda</a:t>
            </a:r>
            <a:endParaRPr lang="en-US" sz="1200" dirty="0"/>
          </a:p>
          <a:p>
            <a:pPr marL="120650" lvl="2" indent="-1206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 err="1"/>
              <a:t>Veliquiscil</a:t>
            </a:r>
            <a:r>
              <a:rPr lang="en-US" sz="1200" dirty="0"/>
              <a:t> </a:t>
            </a:r>
            <a:r>
              <a:rPr lang="en-US" sz="1200" dirty="0" err="1"/>
              <a:t>vullam</a:t>
            </a:r>
            <a:r>
              <a:rPr lang="en-US" sz="1200" dirty="0"/>
              <a:t> vel </a:t>
            </a:r>
            <a:r>
              <a:rPr lang="en-US" sz="1200" dirty="0" err="1"/>
              <a:t>feugiat</a:t>
            </a:r>
            <a:endParaRPr lang="en-US" sz="1200" dirty="0"/>
          </a:p>
          <a:p>
            <a:pPr marL="120650" lvl="2" indent="-1206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 err="1"/>
              <a:t>Nissectet</a:t>
            </a:r>
            <a:r>
              <a:rPr lang="en-US" sz="1200" dirty="0"/>
              <a:t> </a:t>
            </a:r>
            <a:r>
              <a:rPr lang="en-US" sz="1200" dirty="0" err="1"/>
              <a:t>feugiam</a:t>
            </a:r>
            <a:r>
              <a:rPr lang="en-US" sz="1200" dirty="0"/>
              <a:t> </a:t>
            </a:r>
            <a:r>
              <a:rPr lang="en-US" sz="1200" dirty="0" err="1"/>
              <a:t>quis</a:t>
            </a:r>
            <a:r>
              <a:rPr lang="en-US" sz="1200" dirty="0"/>
              <a:t> </a:t>
            </a:r>
            <a:r>
              <a:rPr lang="en-US" sz="1200" dirty="0" err="1"/>
              <a:t>adipsustru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867F2-5D65-721F-5067-0DB229745568}"/>
              </a:ext>
            </a:extLst>
          </p:cNvPr>
          <p:cNvSpPr txBox="1"/>
          <p:nvPr/>
        </p:nvSpPr>
        <p:spPr>
          <a:xfrm>
            <a:off x="3295835" y="4449628"/>
            <a:ext cx="2639953" cy="15116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lIns="137160" tIns="91440" bIns="137160" rtlCol="0">
            <a:spAutoFit/>
          </a:bodyPr>
          <a:lstStyle/>
          <a:p>
            <a:pPr marL="120650" indent="-120650">
              <a:lnSpc>
                <a:spcPct val="113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Dolortis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vulput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aciliquisim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 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nissectet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dunt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80%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na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ibh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ptatueros</a:t>
            </a:r>
            <a:endParaRPr lang="en-US" sz="1200" dirty="0">
              <a:solidFill>
                <a:srgbClr val="342F2E"/>
              </a:solidFill>
              <a:latin typeface="Aptos" panose="02020404030301010803"/>
            </a:endParaRPr>
          </a:p>
          <a:p>
            <a:pPr marL="120650" indent="-120650">
              <a:lnSpc>
                <a:spcPct val="113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Niatuero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eu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scillummy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facillametum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adionsequat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ibh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sent 90%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el</a:t>
            </a:r>
            <a:r>
              <a:rPr lang="en-US" sz="1200" dirty="0">
                <a:solidFill>
                  <a:srgbClr val="342F2E"/>
                </a:solidFill>
                <a:latin typeface="Aptos" panose="02020404030301010803"/>
              </a:rPr>
              <a:t> </a:t>
            </a:r>
            <a:r>
              <a:rPr lang="en-US" sz="1200" dirty="0" err="1">
                <a:solidFill>
                  <a:srgbClr val="342F2E"/>
                </a:solidFill>
                <a:latin typeface="Aptos" panose="02020404030301010803"/>
              </a:rPr>
              <a:t>exeriurero</a:t>
            </a:r>
            <a:endParaRPr lang="en-US" sz="1200" dirty="0">
              <a:solidFill>
                <a:srgbClr val="342F2E"/>
              </a:solidFill>
              <a:latin typeface="Aptos" panose="0202040403030101080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7E219-F833-CAA0-7499-7D0152D5DCA6}"/>
              </a:ext>
            </a:extLst>
          </p:cNvPr>
          <p:cNvSpPr txBox="1"/>
          <p:nvPr/>
        </p:nvSpPr>
        <p:spPr>
          <a:xfrm>
            <a:off x="896168" y="1902827"/>
            <a:ext cx="2229675" cy="35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3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tx2"/>
                </a:solidFill>
              </a:rPr>
              <a:t>Tate Lum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8C0EE-E573-1632-BFD9-1097AFDE3CD5}"/>
              </a:ext>
            </a:extLst>
          </p:cNvPr>
          <p:cNvSpPr txBox="1"/>
          <p:nvPr/>
        </p:nvSpPr>
        <p:spPr>
          <a:xfrm>
            <a:off x="3706113" y="1902827"/>
            <a:ext cx="2229675" cy="35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3000"/>
              </a:lnSpc>
              <a:spcAft>
                <a:spcPts val="600"/>
              </a:spcAft>
            </a:pPr>
            <a:r>
              <a:rPr lang="en-US" sz="1600" b="1" dirty="0" err="1">
                <a:solidFill>
                  <a:schemeClr val="tx2"/>
                </a:solidFill>
              </a:rPr>
              <a:t>Wisi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b="1" dirty="0" err="1">
                <a:solidFill>
                  <a:schemeClr val="tx2"/>
                </a:solidFill>
              </a:rPr>
              <a:t>Ulput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D0001-D467-B36A-4746-2C3FA1A20590}"/>
              </a:ext>
            </a:extLst>
          </p:cNvPr>
          <p:cNvSpPr txBox="1"/>
          <p:nvPr/>
        </p:nvSpPr>
        <p:spPr>
          <a:xfrm>
            <a:off x="865552" y="4040910"/>
            <a:ext cx="2260291" cy="35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3000"/>
              </a:lnSpc>
              <a:spcAft>
                <a:spcPts val="600"/>
              </a:spcAft>
            </a:pPr>
            <a:r>
              <a:rPr lang="en-US" sz="1600" b="1" dirty="0" err="1">
                <a:solidFill>
                  <a:schemeClr val="tx2"/>
                </a:solidFill>
              </a:rPr>
              <a:t>Quamcomy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b="1" dirty="0" err="1">
                <a:solidFill>
                  <a:schemeClr val="tx2"/>
                </a:solidFill>
              </a:rPr>
              <a:t>Andreet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75AE8-2674-DE3F-C413-C084A8C54CA3}"/>
              </a:ext>
            </a:extLst>
          </p:cNvPr>
          <p:cNvSpPr txBox="1"/>
          <p:nvPr/>
        </p:nvSpPr>
        <p:spPr>
          <a:xfrm>
            <a:off x="3669523" y="4040910"/>
            <a:ext cx="2266265" cy="35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3000"/>
              </a:lnSpc>
              <a:spcAft>
                <a:spcPts val="600"/>
              </a:spcAft>
            </a:pPr>
            <a:r>
              <a:rPr lang="en-US" sz="1600" b="1" dirty="0" err="1">
                <a:solidFill>
                  <a:schemeClr val="tx2"/>
                </a:solidFill>
              </a:rPr>
              <a:t>Elesequisim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48122-7CB8-0110-8775-5DB8575E05E2}"/>
              </a:ext>
            </a:extLst>
          </p:cNvPr>
          <p:cNvSpPr/>
          <p:nvPr/>
        </p:nvSpPr>
        <p:spPr>
          <a:xfrm>
            <a:off x="6259607" y="2311545"/>
            <a:ext cx="5466892" cy="3649715"/>
          </a:xfrm>
          <a:prstGeom prst="rect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5EA423-8583-A639-7272-E53BC96267E1}"/>
              </a:ext>
            </a:extLst>
          </p:cNvPr>
          <p:cNvGrpSpPr/>
          <p:nvPr/>
        </p:nvGrpSpPr>
        <p:grpSpPr>
          <a:xfrm>
            <a:off x="6571982" y="2398001"/>
            <a:ext cx="2670399" cy="1759128"/>
            <a:chOff x="2917854" y="2093020"/>
            <a:chExt cx="2670399" cy="1759128"/>
          </a:xfrm>
        </p:grpSpPr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B74C0AF8-53FB-ACF4-9466-73E0BD164E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7063151"/>
                </p:ext>
              </p:extLst>
            </p:nvPr>
          </p:nvGraphicFramePr>
          <p:xfrm>
            <a:off x="2917854" y="2093020"/>
            <a:ext cx="2670399" cy="17591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C2A475-BAF0-61CB-6DCD-3F77A2B417C2}"/>
                </a:ext>
              </a:extLst>
            </p:cNvPr>
            <p:cNvSpPr txBox="1"/>
            <p:nvPr/>
          </p:nvSpPr>
          <p:spPr>
            <a:xfrm>
              <a:off x="3037046" y="2135267"/>
              <a:ext cx="21510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dirty="0" err="1">
                  <a:solidFill>
                    <a:srgbClr val="342F2E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Iurerosto</a:t>
              </a:r>
              <a:r>
                <a:rPr lang="en-US" sz="1200" b="1" dirty="0">
                  <a:solidFill>
                    <a:srgbClr val="342F2E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 err="1">
                  <a:solidFill>
                    <a:srgbClr val="342F2E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Veliquam</a:t>
              </a:r>
              <a:endParaRPr lang="en-US" sz="1200" b="1" dirty="0">
                <a:solidFill>
                  <a:srgbClr val="342F2E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0F21C3-406D-6658-93E5-336E44329E8A}"/>
                </a:ext>
              </a:extLst>
            </p:cNvPr>
            <p:cNvSpPr txBox="1"/>
            <p:nvPr/>
          </p:nvSpPr>
          <p:spPr>
            <a:xfrm>
              <a:off x="4464050" y="2909340"/>
              <a:ext cx="5406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16%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490D2C6-B9C8-3A97-2F6D-F383259F2019}"/>
                </a:ext>
              </a:extLst>
            </p:cNvPr>
            <p:cNvSpPr txBox="1"/>
            <p:nvPr/>
          </p:nvSpPr>
          <p:spPr>
            <a:xfrm>
              <a:off x="3650616" y="2427312"/>
              <a:ext cx="6627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09585">
                <a:defRPr/>
              </a:pPr>
              <a:r>
                <a:rPr lang="en-US" sz="1200" b="1" dirty="0">
                  <a:solidFill>
                    <a:schemeClr val="tx2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23.6%</a:t>
              </a:r>
              <a:endParaRPr lang="en-US" sz="1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5D458F-7CA5-20F4-F53D-A22B260ADF17}"/>
              </a:ext>
            </a:extLst>
          </p:cNvPr>
          <p:cNvGrpSpPr/>
          <p:nvPr/>
        </p:nvGrpSpPr>
        <p:grpSpPr>
          <a:xfrm>
            <a:off x="9242381" y="2398001"/>
            <a:ext cx="2461644" cy="1759128"/>
            <a:chOff x="9095342" y="2343589"/>
            <a:chExt cx="2461644" cy="1759128"/>
          </a:xfrm>
        </p:grpSpPr>
        <p:graphicFrame>
          <p:nvGraphicFramePr>
            <p:cNvPr id="43" name="Chart 42">
              <a:extLst>
                <a:ext uri="{FF2B5EF4-FFF2-40B4-BE49-F238E27FC236}">
                  <a16:creationId xmlns:a16="http://schemas.microsoft.com/office/drawing/2014/main" id="{77287EF7-03DB-E097-118C-F6474CB6349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3122298"/>
                </p:ext>
              </p:extLst>
            </p:nvPr>
          </p:nvGraphicFramePr>
          <p:xfrm>
            <a:off x="9095342" y="2343589"/>
            <a:ext cx="2461644" cy="17591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2A7C-BE4C-53D9-70B5-409C51E91A4D}"/>
                </a:ext>
              </a:extLst>
            </p:cNvPr>
            <p:cNvSpPr txBox="1"/>
            <p:nvPr/>
          </p:nvSpPr>
          <p:spPr>
            <a:xfrm>
              <a:off x="9160192" y="2385836"/>
              <a:ext cx="20199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dirty="0" err="1">
                  <a:solidFill>
                    <a:srgbClr val="342F2E"/>
                  </a:solidFill>
                  <a:cs typeface="Arial" panose="020B0604020202020204" pitchFamily="34" charset="0"/>
                </a:rPr>
                <a:t>Feugiat</a:t>
              </a:r>
              <a:r>
                <a:rPr lang="en-US" sz="1200" b="1" dirty="0">
                  <a:solidFill>
                    <a:srgbClr val="342F2E"/>
                  </a:solidFill>
                  <a:cs typeface="Arial" panose="020B0604020202020204" pitchFamily="34" charset="0"/>
                </a:rPr>
                <a:t> </a:t>
              </a:r>
              <a:r>
                <a:rPr lang="en-US" sz="1200" b="1" dirty="0" err="1">
                  <a:solidFill>
                    <a:srgbClr val="342F2E"/>
                  </a:solidFill>
                  <a:cs typeface="Arial" panose="020B0604020202020204" pitchFamily="34" charset="0"/>
                </a:rPr>
                <a:t>Eugiatet</a:t>
              </a:r>
              <a:endParaRPr lang="en-US" sz="1200" b="1" dirty="0">
                <a:solidFill>
                  <a:srgbClr val="342F2E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BE4D6A-14F0-230F-2C38-37BAED245782}"/>
                </a:ext>
              </a:extLst>
            </p:cNvPr>
            <p:cNvSpPr txBox="1"/>
            <p:nvPr/>
          </p:nvSpPr>
          <p:spPr>
            <a:xfrm>
              <a:off x="9867599" y="2737296"/>
              <a:ext cx="63554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20.8%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4694AA-DF75-E4AA-F153-FA22A827927D}"/>
                </a:ext>
              </a:extLst>
            </p:cNvPr>
            <p:cNvSpPr txBox="1"/>
            <p:nvPr/>
          </p:nvSpPr>
          <p:spPr>
            <a:xfrm>
              <a:off x="10464229" y="3217194"/>
              <a:ext cx="63554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14.8%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A6F3FBE-84D0-8AFD-21AF-EEB442F5BE51}"/>
              </a:ext>
            </a:extLst>
          </p:cNvPr>
          <p:cNvSpPr txBox="1"/>
          <p:nvPr/>
        </p:nvSpPr>
        <p:spPr>
          <a:xfrm>
            <a:off x="6619291" y="4482150"/>
            <a:ext cx="4900519" cy="124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24% </a:t>
            </a:r>
            <a:r>
              <a:rPr lang="en-US" sz="1200" dirty="0" err="1"/>
              <a:t>veliquat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heniamc</a:t>
            </a:r>
            <a:r>
              <a:rPr lang="en-US" sz="1200" dirty="0"/>
              <a:t> </a:t>
            </a:r>
            <a:r>
              <a:rPr lang="en-US" sz="1200" dirty="0" err="1"/>
              <a:t>amconul</a:t>
            </a:r>
            <a:r>
              <a:rPr lang="en-US" sz="1200" dirty="0"/>
              <a:t> </a:t>
            </a:r>
            <a:r>
              <a:rPr lang="en-US" sz="1200" dirty="0" err="1"/>
              <a:t>adigniscipis</a:t>
            </a:r>
            <a:endParaRPr lang="en-US" sz="1200" dirty="0"/>
          </a:p>
          <a:p>
            <a:pPr marL="171450" indent="-1714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54% </a:t>
            </a:r>
            <a:r>
              <a:rPr lang="en-US" sz="1200" dirty="0" err="1"/>
              <a:t>veleniat</a:t>
            </a:r>
            <a:r>
              <a:rPr lang="en-US" sz="1200" dirty="0"/>
              <a:t> od </a:t>
            </a:r>
            <a:r>
              <a:rPr lang="en-US" sz="1200" dirty="0" err="1"/>
              <a:t>atuerat</a:t>
            </a:r>
            <a:r>
              <a:rPr lang="en-US" sz="1200" dirty="0"/>
              <a:t> </a:t>
            </a:r>
            <a:r>
              <a:rPr lang="en-US" sz="1200" dirty="0" err="1"/>
              <a:t>atem</a:t>
            </a:r>
            <a:r>
              <a:rPr lang="en-US" sz="1200" dirty="0"/>
              <a:t> </a:t>
            </a:r>
            <a:r>
              <a:rPr lang="en-US" sz="1200" dirty="0" err="1"/>
              <a:t>duiscipit</a:t>
            </a:r>
            <a:r>
              <a:rPr lang="en-US" sz="1200" dirty="0"/>
              <a:t> </a:t>
            </a:r>
            <a:r>
              <a:rPr lang="en-US" sz="1200" dirty="0" err="1"/>
              <a:t>heniamc</a:t>
            </a:r>
            <a:r>
              <a:rPr lang="en-US" sz="1200" dirty="0"/>
              <a:t> </a:t>
            </a:r>
            <a:r>
              <a:rPr lang="en-US" sz="1200" dirty="0" err="1"/>
              <a:t>adigniscipis</a:t>
            </a:r>
            <a:endParaRPr lang="en-US" sz="1200" dirty="0"/>
          </a:p>
          <a:p>
            <a:pPr marL="171450" indent="-1714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5.4% </a:t>
            </a:r>
            <a:r>
              <a:rPr lang="en-US" sz="1200" dirty="0" err="1"/>
              <a:t>quismolor</a:t>
            </a:r>
            <a:r>
              <a:rPr lang="en-US" sz="1200" dirty="0"/>
              <a:t> </a:t>
            </a:r>
            <a:r>
              <a:rPr lang="en-US" sz="1200" dirty="0" err="1"/>
              <a:t>feuismo</a:t>
            </a:r>
            <a:r>
              <a:rPr lang="en-US" sz="1200" dirty="0"/>
              <a:t>, a 3.6% </a:t>
            </a:r>
            <a:r>
              <a:rPr lang="en-US" sz="1200" dirty="0" err="1"/>
              <a:t>velessim</a:t>
            </a:r>
            <a:r>
              <a:rPr lang="en-US" sz="1200" dirty="0"/>
              <a:t> </a:t>
            </a:r>
            <a:r>
              <a:rPr lang="en-US" sz="1200" dirty="0" err="1"/>
              <a:t>vullutat</a:t>
            </a:r>
            <a:r>
              <a:rPr lang="en-US" sz="1200" dirty="0"/>
              <a:t> </a:t>
            </a:r>
            <a:r>
              <a:rPr lang="en-US" sz="1200" dirty="0" err="1"/>
              <a:t>ud</a:t>
            </a:r>
            <a:r>
              <a:rPr lang="en-US" sz="1200" dirty="0"/>
              <a:t> </a:t>
            </a:r>
            <a:r>
              <a:rPr lang="en-US" sz="1200" dirty="0" err="1"/>
              <a:t>amet</a:t>
            </a:r>
            <a:r>
              <a:rPr lang="en-US" sz="1200" dirty="0"/>
              <a:t> </a:t>
            </a:r>
            <a:r>
              <a:rPr lang="en-US" sz="1200" dirty="0" err="1"/>
              <a:t>dion</a:t>
            </a:r>
            <a:r>
              <a:rPr lang="en-US" sz="1200" dirty="0"/>
              <a:t>, quip 10 </a:t>
            </a:r>
            <a:r>
              <a:rPr lang="en-US" sz="1200" dirty="0" err="1"/>
              <a:t>doluptat</a:t>
            </a:r>
            <a:r>
              <a:rPr lang="en-US" sz="1200" dirty="0"/>
              <a:t> </a:t>
            </a:r>
            <a:r>
              <a:rPr lang="en-US" sz="1200" dirty="0" err="1"/>
              <a:t>magnis</a:t>
            </a:r>
            <a:r>
              <a:rPr lang="en-US" sz="1200" dirty="0"/>
              <a:t> in </a:t>
            </a:r>
            <a:r>
              <a:rPr lang="en-US" sz="1200" dirty="0" err="1"/>
              <a:t>facinim</a:t>
            </a:r>
            <a:r>
              <a:rPr lang="en-US" sz="1200" dirty="0"/>
              <a:t> </a:t>
            </a:r>
            <a:r>
              <a:rPr lang="en-US" sz="1200" dirty="0" err="1"/>
              <a:t>vendreet</a:t>
            </a:r>
            <a:r>
              <a:rPr lang="en-US" sz="1200" dirty="0"/>
              <a:t>  </a:t>
            </a:r>
          </a:p>
          <a:p>
            <a:pPr marL="171450" indent="-171450">
              <a:lnSpc>
                <a:spcPct val="113000"/>
              </a:lnSpc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+2,448 nis </a:t>
            </a:r>
            <a:r>
              <a:rPr lang="en-US" sz="1200" dirty="0" err="1"/>
              <a:t>commy</a:t>
            </a:r>
            <a:r>
              <a:rPr lang="en-US" sz="1200" dirty="0"/>
              <a:t> re nit </a:t>
            </a:r>
            <a:r>
              <a:rPr lang="en-US" sz="1200" dirty="0" err="1"/>
              <a:t>quam</a:t>
            </a:r>
            <a:r>
              <a:rPr lang="en-US" sz="1200" dirty="0"/>
              <a:t> 12 </a:t>
            </a:r>
            <a:r>
              <a:rPr lang="en-US" sz="1200" dirty="0" err="1"/>
              <a:t>minisi</a:t>
            </a:r>
            <a:endParaRPr 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3B0E9A-852E-F1D7-C7D3-F8827E4F5099}"/>
              </a:ext>
            </a:extLst>
          </p:cNvPr>
          <p:cNvSpPr txBox="1"/>
          <p:nvPr/>
        </p:nvSpPr>
        <p:spPr>
          <a:xfrm>
            <a:off x="6248889" y="1901952"/>
            <a:ext cx="5485911" cy="35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600" b="1" dirty="0" err="1">
                <a:solidFill>
                  <a:schemeClr val="tx2"/>
                </a:solidFill>
              </a:rPr>
              <a:t>Wissis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6E6497D-F7F2-B4D4-9C09-77FD00E24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85401" y="1856685"/>
            <a:ext cx="400050" cy="4000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8B4491F-032E-1FAF-3DD6-958CC3431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295834" y="1856685"/>
            <a:ext cx="400050" cy="4000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604E1EE-E78C-523A-DA49-D36AFC7F07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5502" y="4003343"/>
            <a:ext cx="400050" cy="4000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0DF5B9-D3A4-7EA0-0E9A-73E1F055AE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269473" y="4003343"/>
            <a:ext cx="400050" cy="40005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18D3375-4A1C-EDD1-6C62-CBD4F6C11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236979" y="1864574"/>
            <a:ext cx="4000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8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C2F6-6F67-773B-4C41-81326D7E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headline goes here, up to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E7AA-7470-7D81-EB09-4E3319F29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Bold text is first indent level</a:t>
            </a:r>
          </a:p>
          <a:p>
            <a:pPr lvl="2"/>
            <a:r>
              <a:rPr lang="en-US" dirty="0"/>
              <a:t>Bullets are third indent level</a:t>
            </a:r>
          </a:p>
          <a:p>
            <a:pPr lvl="2"/>
            <a:r>
              <a:rPr lang="en-US" dirty="0" err="1"/>
              <a:t>Minisl</a:t>
            </a:r>
            <a:r>
              <a:rPr lang="en-US" dirty="0"/>
              <a:t> 90% at </a:t>
            </a:r>
            <a:r>
              <a:rPr lang="en-US" dirty="0" err="1"/>
              <a:t>nonsenim</a:t>
            </a:r>
            <a:r>
              <a:rPr lang="en-US" dirty="0"/>
              <a:t> </a:t>
            </a:r>
            <a:r>
              <a:rPr lang="en-US" dirty="0" err="1"/>
              <a:t>elis</a:t>
            </a:r>
            <a:r>
              <a:rPr lang="en-US" dirty="0"/>
              <a:t> </a:t>
            </a:r>
            <a:r>
              <a:rPr lang="en-US" dirty="0" err="1"/>
              <a:t>ecte</a:t>
            </a:r>
            <a:r>
              <a:rPr lang="en-US" dirty="0"/>
              <a:t> </a:t>
            </a:r>
            <a:r>
              <a:rPr lang="en-US" dirty="0" err="1"/>
              <a:t>vullutat</a:t>
            </a:r>
            <a:r>
              <a:rPr lang="en-US" dirty="0"/>
              <a:t> dip </a:t>
            </a:r>
            <a:r>
              <a:rPr lang="en-US" dirty="0" err="1"/>
              <a:t>Lumsan</a:t>
            </a:r>
            <a:r>
              <a:rPr lang="en-US" dirty="0"/>
              <a:t> </a:t>
            </a:r>
            <a:r>
              <a:rPr lang="en-US" dirty="0" err="1"/>
              <a:t>Ulputpatetue</a:t>
            </a:r>
            <a:r>
              <a:rPr lang="en-US" dirty="0"/>
              <a:t> od </a:t>
            </a:r>
            <a:r>
              <a:rPr lang="en-US" dirty="0" err="1"/>
              <a:t>Magnim</a:t>
            </a:r>
            <a:r>
              <a:rPr lang="en-US" dirty="0"/>
              <a:t> </a:t>
            </a:r>
            <a:r>
              <a:rPr lang="en-US" dirty="0" err="1"/>
              <a:t>minisi</a:t>
            </a:r>
            <a:r>
              <a:rPr lang="en-US" dirty="0"/>
              <a:t> nis </a:t>
            </a:r>
            <a:r>
              <a:rPr lang="en-US" dirty="0" err="1"/>
              <a:t>Mconse</a:t>
            </a:r>
            <a:r>
              <a:rPr lang="en-US" dirty="0"/>
              <a:t> </a:t>
            </a:r>
            <a:r>
              <a:rPr lang="en-US" dirty="0" err="1"/>
              <a:t>Lorper</a:t>
            </a:r>
            <a:r>
              <a:rPr lang="en-US" dirty="0"/>
              <a:t>, 92a </a:t>
            </a:r>
            <a:r>
              <a:rPr lang="en-US" dirty="0" err="1"/>
              <a:t>velenibh</a:t>
            </a:r>
            <a:r>
              <a:rPr lang="en-US" dirty="0"/>
              <a:t> </a:t>
            </a:r>
            <a:r>
              <a:rPr lang="en-US" dirty="0" err="1"/>
              <a:t>velestis</a:t>
            </a:r>
            <a:r>
              <a:rPr lang="en-US" dirty="0"/>
              <a:t> </a:t>
            </a:r>
            <a:r>
              <a:rPr lang="en-US" dirty="0" err="1"/>
              <a:t>eraessit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FBF92-7582-5CCC-6D10-766308801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Optional subhead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B2D6F-7E4E-CC86-BA4C-67E7A6FF9AA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Bold text is first indent level</a:t>
            </a:r>
          </a:p>
          <a:p>
            <a:pPr lvl="2"/>
            <a:r>
              <a:rPr lang="en-US" dirty="0"/>
              <a:t>Bullets are third indent level</a:t>
            </a:r>
          </a:p>
          <a:p>
            <a:pPr lvl="2"/>
            <a:r>
              <a:rPr lang="en-US" dirty="0"/>
              <a:t>9,400+ </a:t>
            </a:r>
            <a:r>
              <a:rPr lang="en-US" dirty="0" err="1"/>
              <a:t>nissectet</a:t>
            </a:r>
            <a:r>
              <a:rPr lang="en-US" dirty="0"/>
              <a:t> lorem, a 132% </a:t>
            </a:r>
            <a:r>
              <a:rPr lang="en-US" dirty="0" err="1"/>
              <a:t>dolortin</a:t>
            </a:r>
            <a:r>
              <a:rPr lang="en-US" dirty="0"/>
              <a:t> </a:t>
            </a:r>
            <a:r>
              <a:rPr lang="en-US" dirty="0" err="1"/>
              <a:t>tate</a:t>
            </a:r>
            <a:r>
              <a:rPr lang="en-US" dirty="0"/>
              <a:t>-</a:t>
            </a:r>
            <a:r>
              <a:rPr lang="en-US" dirty="0" err="1"/>
              <a:t>amet</a:t>
            </a:r>
            <a:r>
              <a:rPr lang="en-US" dirty="0"/>
              <a:t>-ting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B2F3E2-08BA-BC70-5AEF-495DC45341E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Bold text is first indent level</a:t>
            </a:r>
          </a:p>
          <a:p>
            <a:pPr lvl="2"/>
            <a:r>
              <a:rPr lang="en-US" dirty="0"/>
              <a:t>Bullets are third indent level</a:t>
            </a:r>
          </a:p>
          <a:p>
            <a:pPr lvl="2"/>
            <a:r>
              <a:rPr lang="en-US" dirty="0"/>
              <a:t>$47 </a:t>
            </a:r>
            <a:r>
              <a:rPr lang="en-US" dirty="0" err="1"/>
              <a:t>feuisis</a:t>
            </a:r>
            <a:r>
              <a:rPr lang="en-US" dirty="0"/>
              <a:t> </a:t>
            </a:r>
            <a:r>
              <a:rPr lang="en-US" dirty="0" err="1"/>
              <a:t>minit</a:t>
            </a:r>
            <a:r>
              <a:rPr lang="en-US" dirty="0"/>
              <a:t> quat </a:t>
            </a:r>
            <a:r>
              <a:rPr lang="en-US" dirty="0" err="1"/>
              <a:t>ute</a:t>
            </a:r>
            <a:r>
              <a:rPr lang="en-US" dirty="0"/>
              <a:t> </a:t>
            </a:r>
            <a:r>
              <a:rPr lang="en-US" dirty="0" err="1"/>
              <a:t>Adigniamcore</a:t>
            </a:r>
            <a:r>
              <a:rPr lang="en-US" dirty="0"/>
              <a:t> </a:t>
            </a:r>
            <a:r>
              <a:rPr lang="en-US" dirty="0" err="1"/>
              <a:t>Dionsenim</a:t>
            </a:r>
            <a:r>
              <a:rPr lang="en-US" dirty="0"/>
              <a:t> </a:t>
            </a:r>
            <a:r>
              <a:rPr lang="en-US" dirty="0" err="1"/>
              <a:t>Henia</a:t>
            </a:r>
            <a:r>
              <a:rPr lang="en-US" dirty="0"/>
              <a:t> mc, 60% </a:t>
            </a:r>
            <a:r>
              <a:rPr lang="en-US" dirty="0" err="1"/>
              <a:t>consequi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qui eros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lenit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0E6B0-3EF1-B02E-591A-D4BCCF43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C63289D-69DF-DB45-976F-5554EB7446BA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AB059E-AD4A-67AC-F606-C18CEEDAD61B}"/>
              </a:ext>
            </a:extLst>
          </p:cNvPr>
          <p:cNvCxnSpPr/>
          <p:nvPr/>
        </p:nvCxnSpPr>
        <p:spPr>
          <a:xfrm>
            <a:off x="4033520" y="2042160"/>
            <a:ext cx="0" cy="23266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760A81-1113-EA90-BCF2-0A9C1CF028C8}"/>
              </a:ext>
            </a:extLst>
          </p:cNvPr>
          <p:cNvCxnSpPr/>
          <p:nvPr/>
        </p:nvCxnSpPr>
        <p:spPr>
          <a:xfrm>
            <a:off x="7863840" y="2042160"/>
            <a:ext cx="0" cy="23266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95F070E-D98F-205B-BC16-0C5B7A9B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683" y="4637326"/>
            <a:ext cx="2484596" cy="1775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A31891-8B94-32EB-CF5E-742D040E3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5" t="8534"/>
          <a:stretch/>
        </p:blipFill>
        <p:spPr>
          <a:xfrm>
            <a:off x="0" y="4641344"/>
            <a:ext cx="2125684" cy="17715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A3901C-3DCF-E107-8F44-ED3E25840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957" r="2234" b="6644"/>
          <a:stretch/>
        </p:blipFill>
        <p:spPr>
          <a:xfrm>
            <a:off x="4609740" y="4637066"/>
            <a:ext cx="2793078" cy="1775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41F3A7-3775-8247-3D98-347589591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945"/>
          <a:stretch/>
        </p:blipFill>
        <p:spPr>
          <a:xfrm>
            <a:off x="7402817" y="4632842"/>
            <a:ext cx="3099895" cy="1783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9B58B3-F19B-54D0-02BE-508162593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957" r="40555" b="6644"/>
          <a:stretch/>
        </p:blipFill>
        <p:spPr>
          <a:xfrm>
            <a:off x="10493705" y="4637066"/>
            <a:ext cx="1698295" cy="17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1D40-5E41-D92D-0C15-142BC1F4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headline here, up to two lines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4CB577C-A128-4D47-42C2-8C53016DA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209" y="1960537"/>
            <a:ext cx="7164607" cy="1619793"/>
          </a:xfrm>
        </p:spPr>
        <p:txBody>
          <a:bodyPr/>
          <a:lstStyle/>
          <a:p>
            <a:r>
              <a:rPr lang="en-US" dirty="0"/>
              <a:t>Ver </a:t>
            </a:r>
            <a:r>
              <a:rPr lang="en-US" dirty="0" err="1"/>
              <a:t>Nullaortis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Uipsuscidunta</a:t>
            </a:r>
            <a:r>
              <a:rPr lang="en-US" dirty="0"/>
              <a:t> in </a:t>
            </a:r>
            <a:r>
              <a:rPr lang="en-US" dirty="0" err="1"/>
              <a:t>nullandiat</a:t>
            </a:r>
            <a:r>
              <a:rPr lang="en-US" dirty="0"/>
              <a:t> </a:t>
            </a:r>
            <a:r>
              <a:rPr lang="en-US" dirty="0" err="1"/>
              <a:t>ncidui</a:t>
            </a:r>
            <a:r>
              <a:rPr lang="en-US" dirty="0"/>
              <a:t> </a:t>
            </a:r>
            <a:r>
              <a:rPr lang="en-US" dirty="0" err="1"/>
              <a:t>laore</a:t>
            </a:r>
            <a:r>
              <a:rPr lang="en-US" dirty="0"/>
              <a:t> mod </a:t>
            </a:r>
            <a:r>
              <a:rPr lang="en-US" dirty="0" err="1"/>
              <a:t>eniatisit</a:t>
            </a:r>
            <a:r>
              <a:rPr lang="en-US" dirty="0"/>
              <a:t> </a:t>
            </a:r>
            <a:r>
              <a:rPr lang="en-US" dirty="0" err="1"/>
              <a:t>dio</a:t>
            </a:r>
            <a:r>
              <a:rPr lang="en-US" dirty="0"/>
              <a:t> </a:t>
            </a:r>
            <a:r>
              <a:rPr lang="en-US" dirty="0" err="1"/>
              <a:t>erciduisit</a:t>
            </a:r>
            <a:r>
              <a:rPr lang="en-US" dirty="0"/>
              <a:t> y </a:t>
            </a:r>
            <a:r>
              <a:rPr lang="en-US" dirty="0" err="1"/>
              <a:t>lobor</a:t>
            </a:r>
            <a:r>
              <a:rPr lang="en-US" dirty="0"/>
              <a:t> nit </a:t>
            </a:r>
            <a:r>
              <a:rPr lang="en-US" dirty="0" err="1"/>
              <a:t>feuisis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vulput</a:t>
            </a:r>
            <a:r>
              <a:rPr lang="en-US" dirty="0"/>
              <a:t> </a:t>
            </a:r>
            <a:r>
              <a:rPr lang="en-US" dirty="0" err="1"/>
              <a:t>veleniat</a:t>
            </a:r>
            <a:endParaRPr lang="en-US" dirty="0"/>
          </a:p>
          <a:p>
            <a:pPr lvl="2"/>
            <a:r>
              <a:rPr lang="en-US" dirty="0" err="1"/>
              <a:t>Digniamet</a:t>
            </a:r>
            <a:r>
              <a:rPr lang="en-US" dirty="0"/>
              <a:t> RIL ad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dolortie</a:t>
            </a:r>
            <a:r>
              <a:rPr lang="en-US" dirty="0"/>
              <a:t> qui </a:t>
            </a:r>
            <a:r>
              <a:rPr lang="en-US" dirty="0" err="1"/>
              <a:t>veliquam</a:t>
            </a:r>
            <a:r>
              <a:rPr lang="en-US" dirty="0"/>
              <a:t> e </a:t>
            </a:r>
            <a:r>
              <a:rPr lang="en-US" dirty="0" err="1"/>
              <a:t>eugiamet</a:t>
            </a:r>
            <a:r>
              <a:rPr lang="en-US" dirty="0"/>
              <a:t> </a:t>
            </a:r>
            <a:r>
              <a:rPr lang="en-US" dirty="0" err="1"/>
              <a:t>molore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laore</a:t>
            </a:r>
            <a:r>
              <a:rPr lang="en-US" dirty="0"/>
              <a:t> </a:t>
            </a:r>
            <a:r>
              <a:rPr lang="en-US" dirty="0" err="1"/>
              <a:t>eugiamet</a:t>
            </a:r>
            <a:r>
              <a:rPr lang="en-US" dirty="0"/>
              <a:t> </a:t>
            </a:r>
            <a:r>
              <a:rPr lang="en-US" dirty="0" err="1"/>
              <a:t>minisi</a:t>
            </a:r>
            <a:r>
              <a:rPr lang="en-US" dirty="0"/>
              <a:t> </a:t>
            </a:r>
            <a:r>
              <a:rPr lang="en-US" dirty="0" err="1"/>
              <a:t>pis</a:t>
            </a:r>
            <a:r>
              <a:rPr lang="en-US" dirty="0"/>
              <a:t> </a:t>
            </a:r>
            <a:r>
              <a:rPr lang="en-US" dirty="0" err="1"/>
              <a:t>essi</a:t>
            </a:r>
            <a:r>
              <a:rPr lang="en-US" dirty="0"/>
              <a:t> </a:t>
            </a:r>
            <a:r>
              <a:rPr lang="en-US" dirty="0" err="1"/>
              <a:t>eugiatet</a:t>
            </a:r>
            <a:r>
              <a:rPr lang="en-US" dirty="0"/>
              <a:t> </a:t>
            </a:r>
            <a:r>
              <a:rPr lang="en-US" dirty="0" err="1"/>
              <a:t>minisl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FF3AFF-C980-753C-0316-2D6E624ED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Optional subhead if needed</a:t>
            </a: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DFCDB309-DF2C-107D-94E1-18154814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C63289D-69DF-DB45-976F-5554EB7446B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957FE7-DD89-5192-FD42-EFEE4D80516E}"/>
              </a:ext>
            </a:extLst>
          </p:cNvPr>
          <p:cNvSpPr/>
          <p:nvPr/>
        </p:nvSpPr>
        <p:spPr>
          <a:xfrm>
            <a:off x="1945551" y="1707215"/>
            <a:ext cx="2404872" cy="240487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3152"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Lorer</a:t>
            </a:r>
            <a:r>
              <a:rPr lang="en-US" sz="1600" b="1" dirty="0">
                <a:solidFill>
                  <a:schemeClr val="bg1"/>
                </a:solidFill>
              </a:rPr>
              <a:t> Do </a:t>
            </a:r>
            <a:r>
              <a:rPr lang="en-US" sz="1600" b="1" dirty="0" err="1">
                <a:solidFill>
                  <a:schemeClr val="bg1"/>
                </a:solidFill>
              </a:rPr>
              <a:t>Atum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Vendreet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augiametuer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etue</a:t>
            </a:r>
            <a:r>
              <a:rPr lang="en-US" sz="1400" dirty="0">
                <a:solidFill>
                  <a:schemeClr val="bg1"/>
                </a:solidFill>
              </a:rPr>
              <a:t> ad y </a:t>
            </a:r>
            <a:r>
              <a:rPr lang="en-US" sz="1400" dirty="0" err="1">
                <a:solidFill>
                  <a:schemeClr val="bg1"/>
                </a:solidFill>
              </a:rPr>
              <a:t>enis</a:t>
            </a:r>
            <a:r>
              <a:rPr lang="en-US" sz="1400" dirty="0">
                <a:solidFill>
                  <a:schemeClr val="bg1"/>
                </a:solidFill>
              </a:rPr>
              <a:t> &amp; </a:t>
            </a:r>
            <a:r>
              <a:rPr lang="en-US" sz="1400" dirty="0" err="1">
                <a:solidFill>
                  <a:schemeClr val="bg1"/>
                </a:solidFill>
              </a:rPr>
              <a:t>eniatisit</a:t>
            </a:r>
            <a:r>
              <a:rPr lang="en-US" sz="1400" dirty="0">
                <a:solidFill>
                  <a:schemeClr val="bg1"/>
                </a:solidFill>
              </a:rPr>
              <a:t> nim </a:t>
            </a:r>
            <a:r>
              <a:rPr lang="en-US" sz="1400" dirty="0" err="1">
                <a:solidFill>
                  <a:schemeClr val="bg1"/>
                </a:solidFill>
              </a:rPr>
              <a:t>lum</a:t>
            </a:r>
            <a:r>
              <a:rPr lang="en-US" sz="1400" dirty="0">
                <a:solidFill>
                  <a:schemeClr val="bg1"/>
                </a:solidFill>
              </a:rPr>
              <a:t> EU </a:t>
            </a:r>
            <a:r>
              <a:rPr lang="en-US" sz="1400" dirty="0" err="1">
                <a:solidFill>
                  <a:schemeClr val="bg1"/>
                </a:solidFill>
              </a:rPr>
              <a:t>Duiscipit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275A78-A67B-D7A0-0E33-86205CA63C62}"/>
              </a:ext>
            </a:extLst>
          </p:cNvPr>
          <p:cNvSpPr/>
          <p:nvPr/>
        </p:nvSpPr>
        <p:spPr>
          <a:xfrm>
            <a:off x="171136" y="2515292"/>
            <a:ext cx="2403397" cy="2403397"/>
          </a:xfrm>
          <a:prstGeom prst="ellipse">
            <a:avLst/>
          </a:prstGeom>
          <a:solidFill>
            <a:schemeClr val="tx2">
              <a:lumMod val="40000"/>
              <a:lumOff val="60000"/>
              <a:alpha val="8381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</a:rPr>
              <a:t>Nit Am </a:t>
            </a:r>
            <a:r>
              <a:rPr lang="en-US" sz="1600" b="1" dirty="0" err="1">
                <a:solidFill>
                  <a:schemeClr val="bg1"/>
                </a:solidFill>
              </a:rPr>
              <a:t>Enit</a:t>
            </a:r>
            <a:endParaRPr lang="en-US" sz="1600" b="1" dirty="0">
              <a:solidFill>
                <a:schemeClr val="bg1"/>
              </a:solidFill>
            </a:endParaRP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chemeClr val="bg1"/>
                </a:solidFill>
              </a:rPr>
              <a:t>Nismodit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amconsequis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duiscipit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exeraestrud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nonsequi</a:t>
            </a:r>
            <a:r>
              <a:rPr lang="en-US" sz="1400" dirty="0">
                <a:solidFill>
                  <a:schemeClr val="bg1"/>
                </a:solidFill>
              </a:rPr>
              <a:t> y </a:t>
            </a:r>
            <a:r>
              <a:rPr lang="en-US" sz="1400" dirty="0" err="1">
                <a:solidFill>
                  <a:schemeClr val="bg1"/>
                </a:solidFill>
              </a:rPr>
              <a:t>lutem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facinim</a:t>
            </a:r>
            <a:r>
              <a:rPr lang="en-US" sz="1400" dirty="0">
                <a:solidFill>
                  <a:schemeClr val="bg1"/>
                </a:solidFill>
              </a:rPr>
              <a:t> min </a:t>
            </a:r>
            <a:r>
              <a:rPr lang="en-US" sz="1400" dirty="0" err="1">
                <a:solidFill>
                  <a:schemeClr val="bg1"/>
                </a:solidFill>
              </a:rPr>
              <a:t>feuguer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wiscil</a:t>
            </a:r>
            <a:r>
              <a:rPr lang="en-US" sz="1400" dirty="0">
                <a:solidFill>
                  <a:schemeClr val="bg1"/>
                </a:solidFill>
              </a:rPr>
              <a:t> nit </a:t>
            </a:r>
            <a:r>
              <a:rPr lang="en-US" sz="1400" dirty="0" err="1">
                <a:solidFill>
                  <a:schemeClr val="bg1"/>
                </a:solidFill>
              </a:rPr>
              <a:t>Quismolor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8BDE48-D9DA-0EDE-7D9B-464DB5E785A1}"/>
              </a:ext>
            </a:extLst>
          </p:cNvPr>
          <p:cNvSpPr/>
          <p:nvPr/>
        </p:nvSpPr>
        <p:spPr>
          <a:xfrm>
            <a:off x="2022212" y="3710766"/>
            <a:ext cx="2404872" cy="2404872"/>
          </a:xfrm>
          <a:prstGeom prst="ellipse">
            <a:avLst/>
          </a:prstGeom>
          <a:solidFill>
            <a:schemeClr val="tx2">
              <a:lumMod val="60000"/>
              <a:lumOff val="40000"/>
              <a:alpha val="847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/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</a:rPr>
              <a:t>Tie et </a:t>
            </a:r>
            <a:r>
              <a:rPr lang="en-US" sz="1600" b="1" dirty="0" err="1">
                <a:solidFill>
                  <a:schemeClr val="bg1"/>
                </a:solidFill>
              </a:rPr>
              <a:t>Wiscip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Lorper</a:t>
            </a:r>
            <a:r>
              <a:rPr lang="en-US" sz="1600" b="1" dirty="0">
                <a:solidFill>
                  <a:schemeClr val="bg1"/>
                </a:solidFill>
              </a:rPr>
              <a:t>, &amp; </a:t>
            </a:r>
            <a:r>
              <a:rPr lang="en-US" sz="1600" b="1" dirty="0" err="1">
                <a:solidFill>
                  <a:schemeClr val="bg1"/>
                </a:solidFill>
              </a:rPr>
              <a:t>Hendrer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1400" dirty="0" err="1">
                <a:solidFill>
                  <a:schemeClr val="bg1"/>
                </a:solidFill>
              </a:rPr>
              <a:t>Commod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tumsandionse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velessim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dolortis</a:t>
            </a:r>
            <a:r>
              <a:rPr lang="en-US" sz="1400" dirty="0">
                <a:solidFill>
                  <a:schemeClr val="bg1"/>
                </a:solidFill>
              </a:rPr>
              <a:t> in con IP </a:t>
            </a:r>
            <a:r>
              <a:rPr lang="en-US" sz="1400" dirty="0" err="1">
                <a:solidFill>
                  <a:schemeClr val="bg1"/>
                </a:solidFill>
              </a:rPr>
              <a:t>Irillamet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0BDC8-B151-E8B0-EF07-3262FD85BB48}"/>
              </a:ext>
            </a:extLst>
          </p:cNvPr>
          <p:cNvSpPr txBox="1"/>
          <p:nvPr/>
        </p:nvSpPr>
        <p:spPr>
          <a:xfrm>
            <a:off x="4451698" y="3855678"/>
            <a:ext cx="2630886" cy="35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tx2"/>
                </a:solidFill>
              </a:rPr>
              <a:t>TIO EM feu </a:t>
            </a:r>
            <a:r>
              <a:rPr lang="en-US" sz="1600" b="1" dirty="0" err="1">
                <a:solidFill>
                  <a:schemeClr val="tx2"/>
                </a:solidFill>
              </a:rPr>
              <a:t>Enit</a:t>
            </a:r>
            <a:r>
              <a:rPr lang="en-US" sz="1600" b="1" dirty="0">
                <a:solidFill>
                  <a:schemeClr val="tx2"/>
                </a:solidFill>
              </a:rPr>
              <a:t> LOR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A74C8F-90F8-2A0F-481F-4FC618506BEE}"/>
              </a:ext>
            </a:extLst>
          </p:cNvPr>
          <p:cNvCxnSpPr/>
          <p:nvPr/>
        </p:nvCxnSpPr>
        <p:spPr>
          <a:xfrm>
            <a:off x="7588603" y="4016881"/>
            <a:ext cx="0" cy="205116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25876B1-4E4F-10D2-F80D-5F4F1ACE2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399429"/>
              </p:ext>
            </p:extLst>
          </p:nvPr>
        </p:nvGraphicFramePr>
        <p:xfrm>
          <a:off x="7695257" y="3829638"/>
          <a:ext cx="4039543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E8F9AE6-5C20-675A-73D9-C54CA1161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168264"/>
              </p:ext>
            </p:extLst>
          </p:nvPr>
        </p:nvGraphicFramePr>
        <p:xfrm>
          <a:off x="4451698" y="4169292"/>
          <a:ext cx="2826977" cy="1962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94569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6CB5-04D7-65D8-2188-AE6D85766C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or 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CBABD-FE77-B882-ED39-CE2A57F31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888" y="4945063"/>
            <a:ext cx="6474044" cy="806450"/>
          </a:xfrm>
        </p:spPr>
        <p:txBody>
          <a:bodyPr/>
          <a:lstStyle/>
          <a:p>
            <a:r>
              <a:rPr lang="en-US" dirty="0"/>
              <a:t>Additional text to explain the section of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212686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82EC-BB62-BB66-9B29-48FE900AA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1338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A3D1-10C4-A3DB-AA00-CC8EA854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4445-6DCB-5D4E-47B1-92E693783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Choose from the selection on this and the following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61EAE-0BA5-128F-8B0D-C1E2FCB8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C63289D-69DF-DB45-976F-5554EB7446B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25C828-A9B1-5D70-764F-7D4665816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110" y="2242030"/>
            <a:ext cx="857250" cy="857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CEF73FB-7F1A-5C0B-47C4-791EBAC87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0479" y="2242030"/>
            <a:ext cx="857250" cy="8572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C35BF7F-3C49-71C7-5324-111C731B5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6848" y="2242030"/>
            <a:ext cx="857250" cy="8572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5DDA0F7-951E-939E-6B22-94F853BD0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43217" y="2242030"/>
            <a:ext cx="857250" cy="8572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A956DC3-C8A3-A108-7BCA-B87D6EBEEC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89586" y="2242030"/>
            <a:ext cx="857250" cy="8572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2600191-73FF-271B-AE3C-F905B98DAA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5955" y="2242030"/>
            <a:ext cx="857250" cy="8572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7205075-4D95-7AED-6549-CE1EEDA008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82324" y="2242030"/>
            <a:ext cx="857250" cy="8572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5B72ADC-8E35-A851-93D4-DAC559B035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28695" y="2242030"/>
            <a:ext cx="857250" cy="8572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6B931E6-D9C1-21A9-9146-534C629FDF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4110" y="4316215"/>
            <a:ext cx="857250" cy="8572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66F1611-4488-9C7E-C4BC-1BCB461E00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50479" y="4316215"/>
            <a:ext cx="857250" cy="85725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9086179-0C1F-2ECE-D247-CE62DD4E35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848" y="4316215"/>
            <a:ext cx="857250" cy="8572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0B057A-433A-7294-BDD9-CCE217ED267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43217" y="4316215"/>
            <a:ext cx="857250" cy="85725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53B36C5-17C1-44DA-787D-67449014BF9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89586" y="4316215"/>
            <a:ext cx="857250" cy="85725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CC5BB62-D731-2ED3-32C6-A59BBCDE00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35955" y="4316215"/>
            <a:ext cx="857250" cy="85725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905518A-B9FE-FF00-4005-C9E2F88108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282324" y="4316215"/>
            <a:ext cx="857250" cy="85725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DC58352-1990-6534-9DF3-3F52AD6EDB6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728695" y="4316215"/>
            <a:ext cx="857250" cy="85725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A7501AB-8B2B-A194-480C-DA579856E19E}"/>
              </a:ext>
            </a:extLst>
          </p:cNvPr>
          <p:cNvSpPr txBox="1"/>
          <p:nvPr/>
        </p:nvSpPr>
        <p:spPr>
          <a:xfrm>
            <a:off x="604110" y="318619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ambulance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E31E41-CCEE-0F30-CB8D-AA4BCE006908}"/>
              </a:ext>
            </a:extLst>
          </p:cNvPr>
          <p:cNvSpPr txBox="1"/>
          <p:nvPr/>
        </p:nvSpPr>
        <p:spPr>
          <a:xfrm>
            <a:off x="3495104" y="318619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bandage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3E915C-DB00-E10D-1425-39BBE2FDEA6C}"/>
              </a:ext>
            </a:extLst>
          </p:cNvPr>
          <p:cNvSpPr txBox="1"/>
          <p:nvPr/>
        </p:nvSpPr>
        <p:spPr>
          <a:xfrm>
            <a:off x="10728693" y="318619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clock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E1662D-DF4E-84EE-FF0E-4B20C6B48B6B}"/>
              </a:ext>
            </a:extLst>
          </p:cNvPr>
          <p:cNvSpPr txBox="1"/>
          <p:nvPr/>
        </p:nvSpPr>
        <p:spPr>
          <a:xfrm>
            <a:off x="9282324" y="318619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clipboard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B0F22D-6B9A-A588-141E-E55B6C621741}"/>
              </a:ext>
            </a:extLst>
          </p:cNvPr>
          <p:cNvSpPr txBox="1"/>
          <p:nvPr/>
        </p:nvSpPr>
        <p:spPr>
          <a:xfrm>
            <a:off x="2050479" y="318619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badge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08CE4E-0E82-D687-0AF4-0622ADCA3A7C}"/>
              </a:ext>
            </a:extLst>
          </p:cNvPr>
          <p:cNvSpPr txBox="1"/>
          <p:nvPr/>
        </p:nvSpPr>
        <p:spPr>
          <a:xfrm>
            <a:off x="6382113" y="318619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certificate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54D64F-95EB-EE37-C87E-A125DE852B89}"/>
              </a:ext>
            </a:extLst>
          </p:cNvPr>
          <p:cNvSpPr txBox="1"/>
          <p:nvPr/>
        </p:nvSpPr>
        <p:spPr>
          <a:xfrm>
            <a:off x="4961954" y="318619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calendar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3CBFA8-7FF7-75FE-934C-051F04402FD5}"/>
              </a:ext>
            </a:extLst>
          </p:cNvPr>
          <p:cNvSpPr txBox="1"/>
          <p:nvPr/>
        </p:nvSpPr>
        <p:spPr>
          <a:xfrm>
            <a:off x="7835955" y="318619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checkup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7D3962-0F40-BFB0-ADA5-1D2DCB1DB30F}"/>
              </a:ext>
            </a:extLst>
          </p:cNvPr>
          <p:cNvSpPr txBox="1"/>
          <p:nvPr/>
        </p:nvSpPr>
        <p:spPr>
          <a:xfrm>
            <a:off x="492909" y="5263253"/>
            <a:ext cx="1079652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communication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870EB5-6C75-FB3F-96C8-7256273D8A20}"/>
              </a:ext>
            </a:extLst>
          </p:cNvPr>
          <p:cNvSpPr txBox="1"/>
          <p:nvPr/>
        </p:nvSpPr>
        <p:spPr>
          <a:xfrm>
            <a:off x="3498620" y="526325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donut chart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5A40B7-FCCA-25D0-3476-9D76E721C451}"/>
              </a:ext>
            </a:extLst>
          </p:cNvPr>
          <p:cNvSpPr txBox="1"/>
          <p:nvPr/>
        </p:nvSpPr>
        <p:spPr>
          <a:xfrm>
            <a:off x="10732209" y="526325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health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D57833-1B2A-9FA6-F95E-C756E5183291}"/>
              </a:ext>
            </a:extLst>
          </p:cNvPr>
          <p:cNvSpPr txBox="1"/>
          <p:nvPr/>
        </p:nvSpPr>
        <p:spPr>
          <a:xfrm>
            <a:off x="9285840" y="526325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growth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95BB72-9503-F8E1-11C6-C639C8236BEF}"/>
              </a:ext>
            </a:extLst>
          </p:cNvPr>
          <p:cNvSpPr txBox="1"/>
          <p:nvPr/>
        </p:nvSpPr>
        <p:spPr>
          <a:xfrm>
            <a:off x="2053995" y="526325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document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1B2E26-D6F6-9A92-2841-AE48C7949593}"/>
              </a:ext>
            </a:extLst>
          </p:cNvPr>
          <p:cNvSpPr txBox="1"/>
          <p:nvPr/>
        </p:nvSpPr>
        <p:spPr>
          <a:xfrm>
            <a:off x="6385629" y="526325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evidence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07B39-D8DA-B565-0B0D-9A4A14E4F12E}"/>
              </a:ext>
            </a:extLst>
          </p:cNvPr>
          <p:cNvSpPr txBox="1"/>
          <p:nvPr/>
        </p:nvSpPr>
        <p:spPr>
          <a:xfrm>
            <a:off x="4965470" y="526325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evaluation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CD6187-AD3F-DE35-E897-55912D2BC570}"/>
              </a:ext>
            </a:extLst>
          </p:cNvPr>
          <p:cNvSpPr txBox="1"/>
          <p:nvPr/>
        </p:nvSpPr>
        <p:spPr>
          <a:xfrm>
            <a:off x="7839471" y="526325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3638494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5606-CFDA-190D-8ADB-6CC9B35B9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CFC1-7F3C-CA04-437F-60AEB5B5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Icons,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59904-9A70-396E-51D9-CD3F813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C63289D-69DF-DB45-976F-5554EB7446B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2AD1AD-2C27-0CF5-397B-89C99490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4110" y="1767517"/>
            <a:ext cx="857250" cy="857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02E3F79-2779-61F6-0803-925700955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050479" y="1767517"/>
            <a:ext cx="857250" cy="8572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9744422-DBA2-0D3B-E00A-9A44FA6AE6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496848" y="1767517"/>
            <a:ext cx="857250" cy="8572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9B8406C-6045-C2F1-AFEE-B817187AC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943217" y="1767517"/>
            <a:ext cx="857250" cy="8572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1AAD86A-664B-FDE0-A792-993FE8CD1E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89586" y="1767517"/>
            <a:ext cx="857250" cy="8572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E747A37-C952-9370-FAEF-DCD83F151C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835955" y="1767517"/>
            <a:ext cx="857250" cy="8572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45488E8-24E0-9852-F6EB-576014C1E8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282324" y="1767517"/>
            <a:ext cx="857250" cy="8572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794278-31CF-4E85-8186-5411DD812D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728695" y="1767517"/>
            <a:ext cx="857250" cy="8572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481F1EC-84E3-84E1-B69F-0C0430808D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04110" y="3445840"/>
            <a:ext cx="857250" cy="8572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A8CC420-A4FD-1191-4C09-0AF107FF31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050479" y="3445840"/>
            <a:ext cx="857250" cy="85725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74E2A8A-357A-4B32-ED2C-4B33EA0E73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496848" y="3445840"/>
            <a:ext cx="857250" cy="8572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BA9DFD-4E36-DF63-92F8-414295EB4C9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4943217" y="3445840"/>
            <a:ext cx="857250" cy="85725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5ED382F-15B8-7EEC-4254-4EE2F05FD3D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6389586" y="3445840"/>
            <a:ext cx="857250" cy="85725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89CE145-58F3-282B-EF8D-AB2C5D1781A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7835955" y="3445840"/>
            <a:ext cx="857250" cy="85725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89F51C6-5212-9A2D-38C0-99C227527D0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9282324" y="3445840"/>
            <a:ext cx="857250" cy="85725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C41F666F-BB5E-EFB3-70CD-E66D1AC4765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0728695" y="3445840"/>
            <a:ext cx="857250" cy="85725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CDAF99-AD4A-B26D-56A9-6A87961B014A}"/>
              </a:ext>
            </a:extLst>
          </p:cNvPr>
          <p:cNvSpPr txBox="1"/>
          <p:nvPr/>
        </p:nvSpPr>
        <p:spPr>
          <a:xfrm>
            <a:off x="604110" y="2711680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hospital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29DF46-4825-7CC0-699B-7E2CC290FCD0}"/>
              </a:ext>
            </a:extLst>
          </p:cNvPr>
          <p:cNvSpPr txBox="1"/>
          <p:nvPr/>
        </p:nvSpPr>
        <p:spPr>
          <a:xfrm>
            <a:off x="3495104" y="2711680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lab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B779A9-4177-4687-AD54-89664CBB98ED}"/>
              </a:ext>
            </a:extLst>
          </p:cNvPr>
          <p:cNvSpPr txBox="1"/>
          <p:nvPr/>
        </p:nvSpPr>
        <p:spPr>
          <a:xfrm>
            <a:off x="10728693" y="2711680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microscope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E57F54-5C5C-3C70-6923-1CFEF3FF4263}"/>
              </a:ext>
            </a:extLst>
          </p:cNvPr>
          <p:cNvSpPr txBox="1"/>
          <p:nvPr/>
        </p:nvSpPr>
        <p:spPr>
          <a:xfrm>
            <a:off x="9282324" y="2711680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medication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402D69-F6C2-9FBC-9A37-F47A6E8E9A8A}"/>
              </a:ext>
            </a:extLst>
          </p:cNvPr>
          <p:cNvSpPr txBox="1"/>
          <p:nvPr/>
        </p:nvSpPr>
        <p:spPr>
          <a:xfrm>
            <a:off x="2050479" y="2711680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idea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7DBF56-3475-693F-9F02-B5219B7233CD}"/>
              </a:ext>
            </a:extLst>
          </p:cNvPr>
          <p:cNvSpPr txBox="1"/>
          <p:nvPr/>
        </p:nvSpPr>
        <p:spPr>
          <a:xfrm>
            <a:off x="6284836" y="2711680"/>
            <a:ext cx="1085487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Medical records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F5D11C-8412-DD50-CBE6-698029E9010F}"/>
              </a:ext>
            </a:extLst>
          </p:cNvPr>
          <p:cNvSpPr txBox="1"/>
          <p:nvPr/>
        </p:nvSpPr>
        <p:spPr>
          <a:xfrm>
            <a:off x="4961954" y="2711680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location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971FAA-D59F-138C-342C-5B946FEAA87E}"/>
              </a:ext>
            </a:extLst>
          </p:cNvPr>
          <p:cNvSpPr txBox="1"/>
          <p:nvPr/>
        </p:nvSpPr>
        <p:spPr>
          <a:xfrm>
            <a:off x="7835955" y="2711680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medical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63846E-0285-194B-0582-C39B9F192B3D}"/>
              </a:ext>
            </a:extLst>
          </p:cNvPr>
          <p:cNvSpPr txBox="1"/>
          <p:nvPr/>
        </p:nvSpPr>
        <p:spPr>
          <a:xfrm>
            <a:off x="492909" y="4392878"/>
            <a:ext cx="1079652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network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5A6903-FF91-48B5-433B-A600DE1BB226}"/>
              </a:ext>
            </a:extLst>
          </p:cNvPr>
          <p:cNvSpPr txBox="1"/>
          <p:nvPr/>
        </p:nvSpPr>
        <p:spPr>
          <a:xfrm>
            <a:off x="3498620" y="4392878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Online help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17F88F-4E83-5944-3FC0-708EB37813E1}"/>
              </a:ext>
            </a:extLst>
          </p:cNvPr>
          <p:cNvSpPr txBox="1"/>
          <p:nvPr/>
        </p:nvSpPr>
        <p:spPr>
          <a:xfrm>
            <a:off x="10732209" y="4392878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statistics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0EC85C-1530-5A50-225E-543E39F663A8}"/>
              </a:ext>
            </a:extLst>
          </p:cNvPr>
          <p:cNvSpPr txBox="1"/>
          <p:nvPr/>
        </p:nvSpPr>
        <p:spPr>
          <a:xfrm>
            <a:off x="9285840" y="4392878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solution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920C47-E026-29DB-45BB-C58B67BAD854}"/>
              </a:ext>
            </a:extLst>
          </p:cNvPr>
          <p:cNvSpPr txBox="1"/>
          <p:nvPr/>
        </p:nvSpPr>
        <p:spPr>
          <a:xfrm>
            <a:off x="2053995" y="4392878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office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E89793-BCBE-E97B-4329-13F2A86F3D20}"/>
              </a:ext>
            </a:extLst>
          </p:cNvPr>
          <p:cNvSpPr txBox="1"/>
          <p:nvPr/>
        </p:nvSpPr>
        <p:spPr>
          <a:xfrm>
            <a:off x="6385629" y="4392878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search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0F059A-7C0F-4A4A-DA9B-4C43D0C9EDCE}"/>
              </a:ext>
            </a:extLst>
          </p:cNvPr>
          <p:cNvSpPr txBox="1"/>
          <p:nvPr/>
        </p:nvSpPr>
        <p:spPr>
          <a:xfrm>
            <a:off x="4965470" y="4392878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report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6CDE75-74BA-46B9-5F5C-FFAA5C72C534}"/>
              </a:ext>
            </a:extLst>
          </p:cNvPr>
          <p:cNvSpPr txBox="1"/>
          <p:nvPr/>
        </p:nvSpPr>
        <p:spPr>
          <a:xfrm>
            <a:off x="7839471" y="4392878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settings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FD8AEBB-7409-5264-B252-D3D8FFF3439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590055" y="5138505"/>
            <a:ext cx="857250" cy="8572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7B41739-5474-A8E3-1CD7-0FC675EBD49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2036424" y="5138505"/>
            <a:ext cx="857250" cy="8572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61F8F90-5EAE-4515-A733-E56308EF896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3482793" y="5138505"/>
            <a:ext cx="857250" cy="8572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0B8B31D7-6822-5621-2F9F-C32D890D3F8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4929162" y="5138505"/>
            <a:ext cx="857250" cy="85725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8A4F380-D5C6-E45A-6190-7E65A3D4065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6375531" y="5138505"/>
            <a:ext cx="857250" cy="85725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3322903-978F-31F5-A06E-D4FAA2AEC55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7821900" y="5138505"/>
            <a:ext cx="857250" cy="8572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4D5221F-1717-E445-8059-538A10DC5B3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9268269" y="5138505"/>
            <a:ext cx="857250" cy="85725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0DE2597-E78C-5B0C-E100-C1177DC19F2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rcRect/>
          <a:stretch/>
        </p:blipFill>
        <p:spPr>
          <a:xfrm>
            <a:off x="10714640" y="5138505"/>
            <a:ext cx="857250" cy="85725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185587F-BE54-072B-A53C-77FFD59F2EC2}"/>
              </a:ext>
            </a:extLst>
          </p:cNvPr>
          <p:cNvSpPr txBox="1"/>
          <p:nvPr/>
        </p:nvSpPr>
        <p:spPr>
          <a:xfrm>
            <a:off x="478854" y="6085543"/>
            <a:ext cx="1079652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stethoscope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F42283-B130-3D87-B184-9F0F3A032701}"/>
              </a:ext>
            </a:extLst>
          </p:cNvPr>
          <p:cNvSpPr txBox="1"/>
          <p:nvPr/>
        </p:nvSpPr>
        <p:spPr>
          <a:xfrm>
            <a:off x="3484565" y="608554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talking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C0EDE2-A38E-01D9-92AF-5F5EAC2C9716}"/>
              </a:ext>
            </a:extLst>
          </p:cNvPr>
          <p:cNvSpPr txBox="1"/>
          <p:nvPr/>
        </p:nvSpPr>
        <p:spPr>
          <a:xfrm>
            <a:off x="10718154" y="608554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vision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7DF480-7BE9-188D-E88E-43648563CE54}"/>
              </a:ext>
            </a:extLst>
          </p:cNvPr>
          <p:cNvSpPr txBox="1"/>
          <p:nvPr/>
        </p:nvSpPr>
        <p:spPr>
          <a:xfrm>
            <a:off x="9271785" y="608554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treatment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B54EC1-37A6-03BC-6AE2-F5834945CBAA}"/>
              </a:ext>
            </a:extLst>
          </p:cNvPr>
          <p:cNvSpPr txBox="1"/>
          <p:nvPr/>
        </p:nvSpPr>
        <p:spPr>
          <a:xfrm>
            <a:off x="2039940" y="608554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surveys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075AFE-3007-9C8D-918E-25F39B8D273F}"/>
              </a:ext>
            </a:extLst>
          </p:cNvPr>
          <p:cNvSpPr txBox="1"/>
          <p:nvPr/>
        </p:nvSpPr>
        <p:spPr>
          <a:xfrm>
            <a:off x="6371574" y="608554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telephone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789855C-AE96-1882-4A16-BEC85825AD84}"/>
              </a:ext>
            </a:extLst>
          </p:cNvPr>
          <p:cNvSpPr txBox="1"/>
          <p:nvPr/>
        </p:nvSpPr>
        <p:spPr>
          <a:xfrm>
            <a:off x="4951415" y="608554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team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951BD1-7898-F477-A09E-0E4B3BA10EB3}"/>
              </a:ext>
            </a:extLst>
          </p:cNvPr>
          <p:cNvSpPr txBox="1"/>
          <p:nvPr/>
        </p:nvSpPr>
        <p:spPr>
          <a:xfrm>
            <a:off x="7825416" y="6085543"/>
            <a:ext cx="857250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thinking</a:t>
            </a:r>
          </a:p>
        </p:txBody>
      </p:sp>
    </p:spTree>
    <p:extLst>
      <p:ext uri="{BB962C8B-B14F-4D97-AF65-F5344CB8AC3E}">
        <p14:creationId xmlns:p14="http://schemas.microsoft.com/office/powerpoint/2010/main" val="386494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B28D-0358-046B-34F2-CC5E7ABC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headline goes here, can be up to two lines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7B0194-2020-9AE2-5E78-816580E95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level is Content Header</a:t>
            </a:r>
          </a:p>
          <a:p>
            <a:pPr lvl="1"/>
            <a:r>
              <a:rPr lang="en-US" dirty="0"/>
              <a:t>Second level indent is not bullets, copy aligns with Content Header, Title, Subhead and “Northwestern Medicine” logo text.</a:t>
            </a:r>
          </a:p>
          <a:p>
            <a:pPr lvl="2"/>
            <a:r>
              <a:rPr lang="en-US" dirty="0"/>
              <a:t>Third level indent is the first level bullets</a:t>
            </a:r>
          </a:p>
          <a:p>
            <a:pPr lvl="3"/>
            <a:r>
              <a:rPr lang="en-US" dirty="0"/>
              <a:t>Fourth level indent is second level bullets</a:t>
            </a:r>
          </a:p>
          <a:p>
            <a:pPr lvl="4"/>
            <a:r>
              <a:rPr lang="en-US" dirty="0"/>
              <a:t>Fifth level indent is third level bullets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4F6237-0065-D878-2713-CB11DF01E7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Optional subhead goes here if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342EF-3839-8627-279C-0D050787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C63289D-69DF-DB45-976F-5554EB7446B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7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EBA0-E524-1B49-E89A-27618E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headline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95F90-A7D2-01BA-E2FE-42A33FD1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First level is Content Header</a:t>
            </a:r>
          </a:p>
          <a:p>
            <a:pPr lvl="1"/>
            <a:r>
              <a:rPr lang="en-US" noProof="0" dirty="0"/>
              <a:t>Second level indent is not bullets, copy aligns with Content Header, Title, Subhead and “Northwestern Medicine” logo text.</a:t>
            </a:r>
          </a:p>
          <a:p>
            <a:pPr lvl="2"/>
            <a:r>
              <a:rPr lang="en-US" noProof="0" dirty="0"/>
              <a:t>Third level indent is the first level bullets</a:t>
            </a:r>
          </a:p>
          <a:p>
            <a:pPr lvl="3"/>
            <a:r>
              <a:rPr lang="en-US" noProof="0" dirty="0"/>
              <a:t>Fourth level indent is second level bullets</a:t>
            </a:r>
          </a:p>
          <a:p>
            <a:pPr lvl="4"/>
            <a:r>
              <a:rPr lang="en-US" noProof="0" dirty="0"/>
              <a:t>Fifth level indent is third level bullets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04A333-91F2-375E-90E8-CF583908E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Optional subhead goes here if needed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23AEB-8649-EA13-0B13-2B82D0634EB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noProof="0" dirty="0"/>
              <a:t>First level is Content Header</a:t>
            </a:r>
          </a:p>
          <a:p>
            <a:pPr lvl="1"/>
            <a:r>
              <a:rPr lang="en-US" noProof="0" dirty="0"/>
              <a:t>Second level indent is not bullets, copy aligns with Content Header, Title, Subhead and “Northwestern Medicine” logo text.</a:t>
            </a:r>
          </a:p>
          <a:p>
            <a:pPr lvl="2"/>
            <a:r>
              <a:rPr lang="en-US" noProof="0" dirty="0"/>
              <a:t>Third level indent is the first level bullets</a:t>
            </a:r>
          </a:p>
          <a:p>
            <a:pPr lvl="3"/>
            <a:r>
              <a:rPr lang="en-US" noProof="0" dirty="0"/>
              <a:t>Fourth level indent is second level bullets</a:t>
            </a:r>
          </a:p>
          <a:p>
            <a:pPr lvl="4"/>
            <a:r>
              <a:rPr lang="en-US" noProof="0" dirty="0"/>
              <a:t>Fifth level indent is third level bullets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3390E-5E77-A2A3-B4EA-DB3286C2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C63289D-69DF-DB45-976F-5554EB7446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4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267A-6DC7-032A-EBF3-5EF72643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89" y="0"/>
            <a:ext cx="7713731" cy="1143000"/>
          </a:xfrm>
        </p:spPr>
        <p:txBody>
          <a:bodyPr/>
          <a:lstStyle/>
          <a:p>
            <a:r>
              <a:rPr lang="en-US" dirty="0"/>
              <a:t>Page headline goes here, 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37194-6015-5AD7-1D48-41E6A88A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level is Content Header</a:t>
            </a:r>
          </a:p>
          <a:p>
            <a:pPr lvl="1"/>
            <a:r>
              <a:rPr lang="en-US" dirty="0"/>
              <a:t>Second level indent is not bullets, copy aligns with Content Header, Title, Subhead and “Northwestern Medicine” logo text.</a:t>
            </a:r>
          </a:p>
          <a:p>
            <a:pPr lvl="2"/>
            <a:r>
              <a:rPr lang="en-US" dirty="0"/>
              <a:t>Third level indent is the first level bullets</a:t>
            </a:r>
          </a:p>
          <a:p>
            <a:pPr lvl="3"/>
            <a:r>
              <a:rPr lang="en-US" dirty="0"/>
              <a:t>Fourth level indent is second level bullets</a:t>
            </a:r>
          </a:p>
          <a:p>
            <a:pPr lvl="4"/>
            <a:r>
              <a:rPr lang="en-US" dirty="0"/>
              <a:t>Fifth level indent is third level bullets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AD9230-6BA4-D835-702A-A0D3C083C3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791" r="10791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080C22-C01A-0487-F18C-321991ECB7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Optional subhead goes here if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BDD25-871F-6D88-EFC3-43840AC3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C63289D-69DF-DB45-976F-5554EB7446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6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37CB-B933-C6E0-580C-94FE59BF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 goes here, up to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38076-9B43-792E-3A20-839EC25361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level is Content Header</a:t>
            </a:r>
          </a:p>
          <a:p>
            <a:pPr lvl="1"/>
            <a:r>
              <a:rPr lang="en-US" dirty="0"/>
              <a:t>Second level indent is not bullets, copy aligns with Content Header, Title, Subhead, Picture and “Northwestern Medicine” logo text.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B495F-2255-CF24-7B4A-35E464E825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Optional subhead goes here if needed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DF062B8-8A58-8FCE-60C8-08E456D6EC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179" b="2179"/>
          <a:stretch/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81352-6379-7204-94D2-72BFE2C96B5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First level is Content Header</a:t>
            </a:r>
          </a:p>
          <a:p>
            <a:pPr lvl="1"/>
            <a:r>
              <a:rPr lang="en-US" dirty="0"/>
              <a:t>Second level indent is not bullets, copy aligns with Content Header and picture for this column of text.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3992199-2327-7FBE-15BD-2632E66613F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2179" b="2179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79AA0-F38C-9EBD-2A21-89F1094A9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4D28DDE-212F-B04D-B2DE-F856D07ED93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2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669D-C406-12DA-F2B4-2A706690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89" y="-1"/>
            <a:ext cx="9014351" cy="1144653"/>
          </a:xfrm>
        </p:spPr>
        <p:txBody>
          <a:bodyPr/>
          <a:lstStyle/>
          <a:p>
            <a:r>
              <a:rPr lang="en-US" spc="0" dirty="0"/>
              <a:t>Page headline goes here</a:t>
            </a:r>
            <a:r>
              <a:rPr lang="en-US" dirty="0"/>
              <a:t>, up to two lines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92924A-7268-C3C4-AA98-2AB0DD01D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89" y="1960537"/>
            <a:ext cx="11453628" cy="449128"/>
          </a:xfrm>
        </p:spPr>
        <p:txBody>
          <a:bodyPr/>
          <a:lstStyle/>
          <a:p>
            <a:r>
              <a:rPr lang="en-US" dirty="0" err="1"/>
              <a:t>Nonsecte</a:t>
            </a:r>
            <a:r>
              <a:rPr lang="en-US" dirty="0"/>
              <a:t> </a:t>
            </a:r>
            <a:r>
              <a:rPr lang="en-US" dirty="0" err="1"/>
              <a:t>elis</a:t>
            </a:r>
            <a:r>
              <a:rPr lang="en-US" dirty="0"/>
              <a:t> la: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2FC45-2123-2215-5D3E-6BC6F13AF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1173067"/>
            <a:ext cx="11457432" cy="576072"/>
          </a:xfrm>
        </p:spPr>
        <p:txBody>
          <a:bodyPr/>
          <a:lstStyle/>
          <a:p>
            <a:r>
              <a:rPr lang="en-US" dirty="0"/>
              <a:t>Optional subhead goes here if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910EB-E548-8F6D-AAA4-A11813C2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C63289D-69DF-DB45-976F-5554EB7446BA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480984-147F-E62A-EEFE-6D25450EC570}"/>
              </a:ext>
            </a:extLst>
          </p:cNvPr>
          <p:cNvCxnSpPr>
            <a:cxnSpLocks/>
          </p:cNvCxnSpPr>
          <p:nvPr/>
        </p:nvCxnSpPr>
        <p:spPr>
          <a:xfrm>
            <a:off x="4412409" y="2441181"/>
            <a:ext cx="292796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050B52-66EE-331E-6D64-E8B96F30B713}"/>
              </a:ext>
            </a:extLst>
          </p:cNvPr>
          <p:cNvSpPr txBox="1"/>
          <p:nvPr/>
        </p:nvSpPr>
        <p:spPr>
          <a:xfrm>
            <a:off x="9386540" y="4391547"/>
            <a:ext cx="2188375" cy="75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>
              <a:lnSpc>
                <a:spcPct val="90000"/>
              </a:lnSpc>
              <a:defRPr/>
            </a:pPr>
            <a:r>
              <a:rPr lang="en-IN" sz="3200" b="1" dirty="0">
                <a:solidFill>
                  <a:srgbClr val="54585A">
                    <a:lumMod val="50000"/>
                  </a:srgbClr>
                </a:solidFill>
              </a:rPr>
              <a:t>33% </a:t>
            </a:r>
          </a:p>
          <a:p>
            <a:pPr algn="ctr" defTabSz="914354">
              <a:lnSpc>
                <a:spcPct val="90000"/>
              </a:lnSpc>
              <a:defRPr/>
            </a:pPr>
            <a:r>
              <a:rPr lang="en-IN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Irillamet</a:t>
            </a:r>
            <a:r>
              <a:rPr lang="en-IN" sz="1600" b="1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IN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ip</a:t>
            </a:r>
            <a:r>
              <a:rPr lang="en-IN" sz="1600" b="1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Y1y*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FABF6-B28F-1BC0-AD79-F880372B229E}"/>
              </a:ext>
            </a:extLst>
          </p:cNvPr>
          <p:cNvSpPr/>
          <p:nvPr/>
        </p:nvSpPr>
        <p:spPr>
          <a:xfrm>
            <a:off x="8516741" y="5202530"/>
            <a:ext cx="3078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4">
              <a:defRPr/>
            </a:pPr>
            <a:r>
              <a:rPr lang="en-US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Suscipi</a:t>
            </a:r>
            <a:r>
              <a:rPr lang="en-US" sz="1600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minis Y1y: 10.7%</a:t>
            </a:r>
          </a:p>
          <a:p>
            <a:pPr algn="ctr" defTabSz="914354">
              <a:defRPr/>
            </a:pPr>
            <a:r>
              <a:rPr lang="en-US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Facinim</a:t>
            </a:r>
            <a:r>
              <a:rPr lang="en-US" sz="1600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US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tate</a:t>
            </a:r>
            <a:r>
              <a:rPr lang="en-US" sz="1600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Y1e: 7.2%</a:t>
            </a:r>
          </a:p>
          <a:p>
            <a:pPr algn="ctr" defTabSz="914354">
              <a:defRPr/>
            </a:pPr>
            <a:endParaRPr lang="en-US" sz="1600" kern="0" dirty="0">
              <a:solidFill>
                <a:srgbClr val="54585A">
                  <a:lumMod val="50000"/>
                </a:srgb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06746A-8EB6-479D-A5D8-80AD798AAC94}"/>
              </a:ext>
            </a:extLst>
          </p:cNvPr>
          <p:cNvCxnSpPr>
            <a:cxnSpLocks/>
          </p:cNvCxnSpPr>
          <p:nvPr/>
        </p:nvCxnSpPr>
        <p:spPr>
          <a:xfrm>
            <a:off x="4445539" y="3859680"/>
            <a:ext cx="331589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FAE957-F607-5E80-D841-7C9B27C3DDDD}"/>
              </a:ext>
            </a:extLst>
          </p:cNvPr>
          <p:cNvSpPr txBox="1"/>
          <p:nvPr/>
        </p:nvSpPr>
        <p:spPr>
          <a:xfrm>
            <a:off x="5044764" y="2723619"/>
            <a:ext cx="906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IN" sz="3200" b="1" dirty="0">
                <a:solidFill>
                  <a:srgbClr val="54585A">
                    <a:lumMod val="50000"/>
                  </a:srgbClr>
                </a:solidFill>
              </a:rPr>
              <a:t>421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156A9A-B6C8-08E7-2FF8-187FCC71D2DC}"/>
              </a:ext>
            </a:extLst>
          </p:cNvPr>
          <p:cNvSpPr/>
          <p:nvPr/>
        </p:nvSpPr>
        <p:spPr>
          <a:xfrm>
            <a:off x="4093972" y="3487371"/>
            <a:ext cx="17772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4">
              <a:defRPr/>
            </a:pPr>
            <a:r>
              <a:rPr lang="en-US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Dolortin</a:t>
            </a:r>
            <a:r>
              <a:rPr lang="en-US" sz="1600" b="1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US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Scillummy</a:t>
            </a:r>
            <a:r>
              <a:rPr lang="en-US" sz="1600" b="1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US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Wisi</a:t>
            </a:r>
            <a:endParaRPr lang="en-US" sz="1600" b="1" kern="0" dirty="0">
              <a:solidFill>
                <a:srgbClr val="54585A">
                  <a:lumMod val="50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B7D079-C6A7-98E5-D86B-F4C03BB4471E}"/>
              </a:ext>
            </a:extLst>
          </p:cNvPr>
          <p:cNvSpPr/>
          <p:nvPr/>
        </p:nvSpPr>
        <p:spPr>
          <a:xfrm>
            <a:off x="6246433" y="3514061"/>
            <a:ext cx="1710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4">
              <a:defRPr/>
            </a:pPr>
            <a:r>
              <a:rPr lang="en-US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Veriliquat</a:t>
            </a:r>
            <a:r>
              <a:rPr lang="en-US" sz="1600" b="1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am </a:t>
            </a:r>
            <a:r>
              <a:rPr lang="en-US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Vendreet</a:t>
            </a:r>
            <a:r>
              <a:rPr lang="en-US" sz="1600" b="1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Eros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B06A3B-F602-A1B2-D069-DECA6AFB472D}"/>
              </a:ext>
            </a:extLst>
          </p:cNvPr>
          <p:cNvCxnSpPr>
            <a:cxnSpLocks/>
          </p:cNvCxnSpPr>
          <p:nvPr/>
        </p:nvCxnSpPr>
        <p:spPr>
          <a:xfrm>
            <a:off x="6101111" y="2668763"/>
            <a:ext cx="11027" cy="1393020"/>
          </a:xfrm>
          <a:prstGeom prst="line">
            <a:avLst/>
          </a:prstGeom>
          <a:ln w="222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7A66AC-31B7-8D88-0A82-C7E272E471C2}"/>
              </a:ext>
            </a:extLst>
          </p:cNvPr>
          <p:cNvSpPr txBox="1"/>
          <p:nvPr/>
        </p:nvSpPr>
        <p:spPr>
          <a:xfrm>
            <a:off x="457200" y="5202530"/>
            <a:ext cx="306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>
              <a:defRPr/>
            </a:pPr>
            <a:r>
              <a:rPr lang="en-IN" sz="1600" b="1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Sisi </a:t>
            </a:r>
            <a:r>
              <a:rPr lang="en-IN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Suscipi</a:t>
            </a:r>
            <a:endParaRPr lang="en-IN" sz="1600" b="1" kern="0" dirty="0">
              <a:solidFill>
                <a:srgbClr val="54585A">
                  <a:lumMod val="50000"/>
                </a:srgbClr>
              </a:solidFill>
              <a:cs typeface="Arial" panose="020B0604020202020204" pitchFamily="34" charset="0"/>
            </a:endParaRPr>
          </a:p>
          <a:p>
            <a:pPr algn="ctr" defTabSz="914354">
              <a:defRPr/>
            </a:pPr>
            <a:r>
              <a:rPr lang="en-IN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Nonseni</a:t>
            </a:r>
            <a:r>
              <a:rPr lang="en-IN" sz="1600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IN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tate</a:t>
            </a:r>
            <a:r>
              <a:rPr lang="en-IN" sz="1600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IN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Dionsenim</a:t>
            </a:r>
            <a:r>
              <a:rPr lang="en-IN" sz="1600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IN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wisim</a:t>
            </a:r>
            <a:endParaRPr lang="en-IN" sz="1600" kern="0" dirty="0">
              <a:solidFill>
                <a:srgbClr val="54585A">
                  <a:lumMod val="50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52043C-FD0B-981E-030A-DA53877342C5}"/>
              </a:ext>
            </a:extLst>
          </p:cNvPr>
          <p:cNvSpPr txBox="1"/>
          <p:nvPr/>
        </p:nvSpPr>
        <p:spPr>
          <a:xfrm>
            <a:off x="5549442" y="4393181"/>
            <a:ext cx="2166223" cy="75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>
              <a:lnSpc>
                <a:spcPct val="90000"/>
              </a:lnSpc>
              <a:defRPr/>
            </a:pPr>
            <a:r>
              <a:rPr lang="en-IN" sz="3200" b="1" dirty="0">
                <a:solidFill>
                  <a:srgbClr val="54585A">
                    <a:lumMod val="50000"/>
                  </a:srgbClr>
                </a:solidFill>
              </a:rPr>
              <a:t>43%</a:t>
            </a:r>
          </a:p>
          <a:p>
            <a:pPr algn="ctr" defTabSz="914354">
              <a:lnSpc>
                <a:spcPct val="90000"/>
              </a:lnSpc>
              <a:defRPr/>
            </a:pPr>
            <a:r>
              <a:rPr lang="en-IN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Exeriurero</a:t>
            </a:r>
            <a:r>
              <a:rPr lang="en-IN" sz="1600" b="1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IN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Diat</a:t>
            </a:r>
            <a:endParaRPr lang="en-IN" sz="1600" b="1" kern="0" dirty="0">
              <a:solidFill>
                <a:srgbClr val="54585A">
                  <a:lumMod val="50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483BAE-C62C-BC07-3D04-5A42FDAC8FE8}"/>
              </a:ext>
            </a:extLst>
          </p:cNvPr>
          <p:cNvSpPr txBox="1"/>
          <p:nvPr/>
        </p:nvSpPr>
        <p:spPr>
          <a:xfrm>
            <a:off x="1429938" y="2748584"/>
            <a:ext cx="1656443" cy="1105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>
              <a:lnSpc>
                <a:spcPct val="85000"/>
              </a:lnSpc>
              <a:spcAft>
                <a:spcPts val="800"/>
              </a:spcAft>
              <a:defRPr/>
            </a:pPr>
            <a:r>
              <a:rPr lang="en-IN" sz="3200" b="1" dirty="0">
                <a:solidFill>
                  <a:srgbClr val="54585A">
                    <a:lumMod val="50000"/>
                  </a:srgbClr>
                </a:solidFill>
              </a:rPr>
              <a:t>568</a:t>
            </a:r>
          </a:p>
          <a:p>
            <a:pPr algn="ctr" defTabSz="914354">
              <a:defRPr/>
            </a:pPr>
            <a:r>
              <a:rPr lang="en-IN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Eugiatet</a:t>
            </a:r>
            <a:r>
              <a:rPr lang="en-IN" sz="1600" b="1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IN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Velessim</a:t>
            </a:r>
            <a:endParaRPr lang="en-IN" sz="1600" b="1" kern="0" dirty="0">
              <a:solidFill>
                <a:srgbClr val="54585A">
                  <a:lumMod val="50000"/>
                </a:srgbClr>
              </a:solidFill>
              <a:cs typeface="Arial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B74C25-3ACE-1B1C-B7D8-D8B86EBA7861}"/>
              </a:ext>
            </a:extLst>
          </p:cNvPr>
          <p:cNvCxnSpPr>
            <a:cxnSpLocks/>
          </p:cNvCxnSpPr>
          <p:nvPr/>
        </p:nvCxnSpPr>
        <p:spPr>
          <a:xfrm flipH="1" flipV="1">
            <a:off x="8345236" y="2626963"/>
            <a:ext cx="31851" cy="3099407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E3DC16-613F-2260-D187-5D59D05079D9}"/>
              </a:ext>
            </a:extLst>
          </p:cNvPr>
          <p:cNvCxnSpPr>
            <a:cxnSpLocks/>
          </p:cNvCxnSpPr>
          <p:nvPr/>
        </p:nvCxnSpPr>
        <p:spPr>
          <a:xfrm flipH="1" flipV="1">
            <a:off x="3777872" y="2618889"/>
            <a:ext cx="31851" cy="3099407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B779F84-223F-4346-169F-6C152F75B97B}"/>
              </a:ext>
            </a:extLst>
          </p:cNvPr>
          <p:cNvSpPr txBox="1"/>
          <p:nvPr/>
        </p:nvSpPr>
        <p:spPr>
          <a:xfrm>
            <a:off x="9643900" y="2678300"/>
            <a:ext cx="1521612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>
              <a:spcAft>
                <a:spcPts val="800"/>
              </a:spcAft>
              <a:defRPr/>
            </a:pPr>
            <a:r>
              <a:rPr lang="en-IN" sz="3200" b="1" dirty="0">
                <a:solidFill>
                  <a:srgbClr val="54585A">
                    <a:lumMod val="50000"/>
                  </a:srgbClr>
                </a:solidFill>
              </a:rPr>
              <a:t>71</a:t>
            </a:r>
          </a:p>
          <a:p>
            <a:pPr algn="ctr" defTabSz="914354">
              <a:defRPr/>
            </a:pPr>
            <a:r>
              <a:rPr lang="en-IN" sz="1600" b="1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Vendiamet</a:t>
            </a:r>
            <a:endParaRPr lang="en-IN" sz="1600" b="1" kern="0" dirty="0">
              <a:solidFill>
                <a:srgbClr val="54585A">
                  <a:lumMod val="50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C00B44-9CFF-3092-B27F-0536B164D132}"/>
              </a:ext>
            </a:extLst>
          </p:cNvPr>
          <p:cNvSpPr txBox="1"/>
          <p:nvPr/>
        </p:nvSpPr>
        <p:spPr>
          <a:xfrm>
            <a:off x="6257085" y="2723619"/>
            <a:ext cx="764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IN" sz="3200" b="1" spc="-240" dirty="0">
                <a:solidFill>
                  <a:srgbClr val="54585A">
                    <a:lumMod val="50000"/>
                  </a:srgbClr>
                </a:solidFill>
              </a:rPr>
              <a:t>11</a:t>
            </a:r>
            <a:r>
              <a:rPr lang="en-IN" sz="3200" b="1" spc="-133" dirty="0">
                <a:solidFill>
                  <a:srgbClr val="54585A">
                    <a:lumMod val="50000"/>
                  </a:srgbClr>
                </a:solidFill>
              </a:rPr>
              <a:t>6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215AF2-AB5B-ED60-AC66-7290AD5B9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8972" y="2662421"/>
            <a:ext cx="857250" cy="8572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F2957F-B5CB-BB68-75CA-2D42DDBDB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5992" y="2615332"/>
            <a:ext cx="857250" cy="8572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D69A281-2721-4459-1A8A-F63110D7E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072778" y="2662421"/>
            <a:ext cx="857250" cy="8572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0D76B35-FE0E-D501-1408-2770C39FB7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86474" y="4218983"/>
            <a:ext cx="857250" cy="8572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18ACF32-C760-2914-55B6-6F1E70C04F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6474" y="2639017"/>
            <a:ext cx="857250" cy="85725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D2C7548-95A5-029B-A171-A815E6839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929912" y="4223050"/>
            <a:ext cx="857250" cy="8572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691DFBD2-D001-DE62-7AD3-BB4F27C979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831008" y="4238020"/>
            <a:ext cx="857250" cy="85725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319B029-27FA-9B1C-5A18-F3D35EE8725D}"/>
              </a:ext>
            </a:extLst>
          </p:cNvPr>
          <p:cNvSpPr/>
          <p:nvPr/>
        </p:nvSpPr>
        <p:spPr>
          <a:xfrm>
            <a:off x="4579350" y="5202530"/>
            <a:ext cx="3065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4">
              <a:defRPr/>
            </a:pPr>
            <a:r>
              <a:rPr lang="en-US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Nonsequi</a:t>
            </a:r>
            <a:r>
              <a:rPr lang="en-US" sz="1600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US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volestisl</a:t>
            </a:r>
            <a:r>
              <a:rPr lang="en-US" sz="1600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US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veliquam</a:t>
            </a:r>
            <a:r>
              <a:rPr lang="en-US" sz="1600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US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ig</a:t>
            </a:r>
            <a:r>
              <a:rPr lang="en-US" sz="1600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US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veliquat</a:t>
            </a:r>
            <a:r>
              <a:rPr lang="en-US" sz="1600" kern="0" dirty="0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 </a:t>
            </a:r>
            <a:r>
              <a:rPr lang="en-US" sz="1600" kern="0" dirty="0" err="1">
                <a:solidFill>
                  <a:srgbClr val="54585A">
                    <a:lumMod val="50000"/>
                  </a:srgbClr>
                </a:solidFill>
                <a:cs typeface="Arial" panose="020B0604020202020204" pitchFamily="34" charset="0"/>
              </a:rPr>
              <a:t>quismolor</a:t>
            </a:r>
            <a:endParaRPr lang="en-US" sz="1867" kern="0" dirty="0">
              <a:solidFill>
                <a:srgbClr val="5458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A7929B-CA1D-271F-28EA-AB8817423264}"/>
              </a:ext>
            </a:extLst>
          </p:cNvPr>
          <p:cNvSpPr txBox="1"/>
          <p:nvPr/>
        </p:nvSpPr>
        <p:spPr>
          <a:xfrm>
            <a:off x="1862415" y="4336779"/>
            <a:ext cx="751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>
              <a:defRPr/>
            </a:pPr>
            <a:r>
              <a:rPr lang="en-IN" sz="3200" b="1" spc="-240" dirty="0">
                <a:solidFill>
                  <a:srgbClr val="54585A">
                    <a:lumMod val="50000"/>
                  </a:srgbClr>
                </a:solidFill>
              </a:rPr>
              <a:t>181</a:t>
            </a:r>
            <a:endParaRPr lang="en-IN" sz="3200" b="1" spc="-133" dirty="0">
              <a:solidFill>
                <a:srgbClr val="54585A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00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E35F-715D-626F-EDC6-99F3284B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headline up to two lines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A6DBB1B-3CF4-CE64-417E-72A687448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841270"/>
              </p:ext>
            </p:extLst>
          </p:nvPr>
        </p:nvGraphicFramePr>
        <p:xfrm>
          <a:off x="371475" y="1517905"/>
          <a:ext cx="12251705" cy="4637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18BE7-9FC3-89B5-1333-5294DE54D5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Optional subhead or chart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DD780-8912-B59D-98CD-56296441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C63289D-69DF-DB45-976F-5554EB7446BA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4915F3-6808-0702-BCDA-9335B66EB839}"/>
              </a:ext>
            </a:extLst>
          </p:cNvPr>
          <p:cNvCxnSpPr/>
          <p:nvPr/>
        </p:nvCxnSpPr>
        <p:spPr>
          <a:xfrm>
            <a:off x="2351314" y="6155524"/>
            <a:ext cx="195942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7BA7A1-7E70-D17E-FEB9-756946E0B5C6}"/>
              </a:ext>
            </a:extLst>
          </p:cNvPr>
          <p:cNvCxnSpPr>
            <a:cxnSpLocks/>
          </p:cNvCxnSpPr>
          <p:nvPr/>
        </p:nvCxnSpPr>
        <p:spPr>
          <a:xfrm>
            <a:off x="4532812" y="6155524"/>
            <a:ext cx="706268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A6ED5F-337C-CE59-E857-59B2E74DEDED}"/>
              </a:ext>
            </a:extLst>
          </p:cNvPr>
          <p:cNvSpPr txBox="1"/>
          <p:nvPr/>
        </p:nvSpPr>
        <p:spPr>
          <a:xfrm>
            <a:off x="2351314" y="6166054"/>
            <a:ext cx="1959429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Academic Medical Center (AMC)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BEBC4-E5B8-B89F-8983-5A3651358A90}"/>
              </a:ext>
            </a:extLst>
          </p:cNvPr>
          <p:cNvSpPr txBox="1"/>
          <p:nvPr/>
        </p:nvSpPr>
        <p:spPr>
          <a:xfrm>
            <a:off x="4545238" y="6166054"/>
            <a:ext cx="7050255" cy="25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3000"/>
              </a:lnSpc>
              <a:spcAft>
                <a:spcPts val="600"/>
              </a:spcAft>
            </a:pPr>
            <a:r>
              <a:rPr lang="en-US" sz="1000" dirty="0"/>
              <a:t>Academic Medical Center (AMC)</a:t>
            </a:r>
          </a:p>
        </p:txBody>
      </p:sp>
    </p:spTree>
    <p:extLst>
      <p:ext uri="{BB962C8B-B14F-4D97-AF65-F5344CB8AC3E}">
        <p14:creationId xmlns:p14="http://schemas.microsoft.com/office/powerpoint/2010/main" val="6491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F6D6-1BDF-0051-7FCB-CD54E6C6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headline goes here, up to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A6136-9471-5D3C-0996-9394E450F6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Content Header</a:t>
            </a:r>
          </a:p>
          <a:p>
            <a:pPr lvl="1"/>
            <a:r>
              <a:rPr lang="en-US" dirty="0"/>
              <a:t>Second level indent is not bullets, copy aligns with Content Header, Title, Subhead and “Northwestern Medicine” logo text.</a:t>
            </a:r>
          </a:p>
          <a:p>
            <a:pPr lvl="2"/>
            <a:r>
              <a:rPr lang="en-US" dirty="0"/>
              <a:t>Third level indent is the first level bullets</a:t>
            </a:r>
          </a:p>
          <a:p>
            <a:pPr lvl="3"/>
            <a:r>
              <a:rPr lang="en-US" dirty="0"/>
              <a:t>Fourth level indent is second level bullets</a:t>
            </a:r>
          </a:p>
          <a:p>
            <a:pPr lvl="4"/>
            <a:r>
              <a:rPr lang="en-US" dirty="0"/>
              <a:t>Fifth level indent is third level bullets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6DA131-2AB7-71FF-8FFC-66DA86FB6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Optional subhead goes here if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29B1-B97B-F275-60EC-413526F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4D28DDE-212F-B04D-B2DE-F856D07ED93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CAD7AFA7-E601-CAE1-AA56-0AF57F9390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9822803"/>
              </p:ext>
            </p:extLst>
          </p:nvPr>
        </p:nvGraphicFramePr>
        <p:xfrm>
          <a:off x="6490728" y="1606533"/>
          <a:ext cx="5463067" cy="4556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376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F6D6-1BDF-0051-7FCB-CD54E6C6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headline goes here, up to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A6136-9471-5D3C-0996-9394E450F6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Content Header</a:t>
            </a:r>
          </a:p>
          <a:p>
            <a:pPr lvl="1"/>
            <a:r>
              <a:rPr lang="en-US" dirty="0"/>
              <a:t>Second level indent is not bullets, copy aligns with Content Header, Title, Subhead and “Northwestern Medicine” logo text.</a:t>
            </a:r>
          </a:p>
          <a:p>
            <a:pPr lvl="2"/>
            <a:r>
              <a:rPr lang="en-US" dirty="0"/>
              <a:t>Third level indent is the first level bullets</a:t>
            </a:r>
          </a:p>
          <a:p>
            <a:pPr lvl="3"/>
            <a:r>
              <a:rPr lang="en-US" dirty="0"/>
              <a:t>Fourth level indent is second level bullets</a:t>
            </a:r>
          </a:p>
          <a:p>
            <a:pPr lvl="4"/>
            <a:r>
              <a:rPr lang="en-US" dirty="0"/>
              <a:t>Fifth level indent is third level bullets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6DA131-2AB7-71FF-8FFC-66DA86FB6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Optional subhead goes here if needed</a:t>
            </a:r>
          </a:p>
        </p:txBody>
      </p:sp>
      <p:graphicFrame>
        <p:nvGraphicFramePr>
          <p:cNvPr id="9" name="Content Placeholder 9">
            <a:extLst>
              <a:ext uri="{FF2B5EF4-FFF2-40B4-BE49-F238E27FC236}">
                <a16:creationId xmlns:a16="http://schemas.microsoft.com/office/drawing/2014/main" id="{B9FDBD2C-86F0-CFFE-CF0F-3195F0756A3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496044513"/>
              </p:ext>
            </p:extLst>
          </p:nvPr>
        </p:nvGraphicFramePr>
        <p:xfrm>
          <a:off x="6096000" y="1638301"/>
          <a:ext cx="5977180" cy="456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29B1-B97B-F275-60EC-413526F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4D28DDE-212F-B04D-B2DE-F856D07ED93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43319"/>
      </p:ext>
    </p:extLst>
  </p:cSld>
  <p:clrMapOvr>
    <a:masterClrMapping/>
  </p:clrMapOvr>
</p:sld>
</file>

<file path=ppt/theme/theme1.xml><?xml version="1.0" encoding="utf-8"?>
<a:theme xmlns:a="http://schemas.openxmlformats.org/drawingml/2006/main" name="NM-Presentation">
  <a:themeElements>
    <a:clrScheme name="Northwestern Medicine 1">
      <a:dk1>
        <a:srgbClr val="FFFFFF"/>
      </a:dk1>
      <a:lt1>
        <a:srgbClr val="342F2E"/>
      </a:lt1>
      <a:dk2>
        <a:srgbClr val="E3E0EE"/>
      </a:dk2>
      <a:lt2>
        <a:srgbClr val="4E2A83"/>
      </a:lt2>
      <a:accent1>
        <a:srgbClr val="401F68"/>
      </a:accent1>
      <a:accent2>
        <a:srgbClr val="EF553F"/>
      </a:accent2>
      <a:accent3>
        <a:srgbClr val="FFC520"/>
      </a:accent3>
      <a:accent4>
        <a:srgbClr val="008656"/>
      </a:accent4>
      <a:accent5>
        <a:srgbClr val="0D2C6C"/>
      </a:accent5>
      <a:accent6>
        <a:srgbClr val="5091CD"/>
      </a:accent6>
      <a:hlink>
        <a:srgbClr val="684C96"/>
      </a:hlink>
      <a:folHlink>
        <a:srgbClr val="836EAA"/>
      </a:folHlink>
    </a:clrScheme>
    <a:fontScheme name="TeleNeo">
      <a:majorFont>
        <a:latin typeface="Century Gothic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ptos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13000"/>
          </a:lnSpc>
          <a:spcAft>
            <a:spcPts val="600"/>
          </a:spcAft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M_PPT-Template_Wide_111324" id="{949B5D00-3376-3349-8530-55F0D4BFCCAA}" vid="{0D369564-6835-F043-9450-C4F874667D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NM-Template-2024">
    <a:dk1>
      <a:srgbClr val="FFFFFF"/>
    </a:dk1>
    <a:lt1>
      <a:srgbClr val="342F2E"/>
    </a:lt1>
    <a:dk2>
      <a:srgbClr val="D8D6D6"/>
    </a:dk2>
    <a:lt2>
      <a:srgbClr val="4E2A83"/>
    </a:lt2>
    <a:accent1>
      <a:srgbClr val="401F68"/>
    </a:accent1>
    <a:accent2>
      <a:srgbClr val="EF553F"/>
    </a:accent2>
    <a:accent3>
      <a:srgbClr val="FFC520"/>
    </a:accent3>
    <a:accent4>
      <a:srgbClr val="008656"/>
    </a:accent4>
    <a:accent5>
      <a:srgbClr val="007FA3"/>
    </a:accent5>
    <a:accent6>
      <a:srgbClr val="7FCECD"/>
    </a:accent6>
    <a:hlink>
      <a:srgbClr val="5091CD"/>
    </a:hlink>
    <a:folHlink>
      <a:srgbClr val="0D2C6C"/>
    </a:folHlink>
  </a:clrScheme>
  <a:fontScheme name="TeleNeo">
    <a:majorFont>
      <a:latin typeface="Century Gothic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ptos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4D0429FF8956469A6356D918DA543D" ma:contentTypeVersion="20" ma:contentTypeDescription="Create a new document." ma:contentTypeScope="" ma:versionID="5195404b8059da3abd36e7d3f69c1fa9">
  <xsd:schema xmlns:xsd="http://www.w3.org/2001/XMLSchema" xmlns:xs="http://www.w3.org/2001/XMLSchema" xmlns:p="http://schemas.microsoft.com/office/2006/metadata/properties" xmlns:ns1="http://schemas.microsoft.com/sharepoint/v3" xmlns:ns2="47e89a67-0b4f-4d33-93e8-1a0154062c6c" xmlns:ns3="5b63817d-15dc-41ca-af41-5ee9740cff01" targetNamespace="http://schemas.microsoft.com/office/2006/metadata/properties" ma:root="true" ma:fieldsID="0a4b9202e90b8cafffdbab64a2a689bd" ns1:_="" ns2:_="" ns3:_="">
    <xsd:import namespace="http://schemas.microsoft.com/sharepoint/v3"/>
    <xsd:import namespace="47e89a67-0b4f-4d33-93e8-1a0154062c6c"/>
    <xsd:import namespace="5b63817d-15dc-41ca-af41-5ee9740cff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e89a67-0b4f-4d33-93e8-1a0154062c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9e4503a0-b685-4c11-a324-e364750599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3817d-15dc-41ca-af41-5ee9740cff01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24bce85b-888f-4922-8e6d-ad839441317c}" ma:internalName="TaxCatchAll" ma:showField="CatchAllData" ma:web="5b63817d-15dc-41ca-af41-5ee9740cff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e89a67-0b4f-4d33-93e8-1a0154062c6c">
      <Terms xmlns="http://schemas.microsoft.com/office/infopath/2007/PartnerControls"/>
    </lcf76f155ced4ddcb4097134ff3c332f>
    <TaxCatchAll xmlns="5b63817d-15dc-41ca-af41-5ee9740cff01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FEEA1A8-0B95-4DFC-8089-63D1B8162B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e89a67-0b4f-4d33-93e8-1a0154062c6c"/>
    <ds:schemaRef ds:uri="5b63817d-15dc-41ca-af41-5ee9740cff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D45B72-4870-4D43-9FD1-8DA4991D8B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0BB477-7D69-46ED-AADD-5A2C183C49F7}">
  <ds:schemaRefs>
    <ds:schemaRef ds:uri="http://schemas.microsoft.com/office/2006/metadata/properties"/>
    <ds:schemaRef ds:uri="http://schemas.microsoft.com/office/infopath/2007/PartnerControls"/>
    <ds:schemaRef ds:uri="47e89a67-0b4f-4d33-93e8-1a0154062c6c"/>
    <ds:schemaRef ds:uri="5b63817d-15dc-41ca-af41-5ee9740cff01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NM-Presentation</Template>
  <TotalTime>22</TotalTime>
  <Words>1346</Words>
  <Application>Microsoft Macintosh PowerPoint</Application>
  <PresentationFormat>Widescreen</PresentationFormat>
  <Paragraphs>253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Light</vt:lpstr>
      <vt:lpstr>Arial</vt:lpstr>
      <vt:lpstr>Calibri</vt:lpstr>
      <vt:lpstr>Century Gothic</vt:lpstr>
      <vt:lpstr>NM-Presentation</vt:lpstr>
      <vt:lpstr>Title of the presentation</vt:lpstr>
      <vt:lpstr>Page headline goes here, can be up to two lines</vt:lpstr>
      <vt:lpstr>Page headline goes here</vt:lpstr>
      <vt:lpstr>Page headline goes here,  up to two lines</vt:lpstr>
      <vt:lpstr>Page head goes here, up to two lines</vt:lpstr>
      <vt:lpstr>Page headline goes here, up to two lines</vt:lpstr>
      <vt:lpstr>Page headline up to two lines</vt:lpstr>
      <vt:lpstr>Page headline goes here, up to two lines</vt:lpstr>
      <vt:lpstr>Page headline goes here, up to two lines</vt:lpstr>
      <vt:lpstr>Page headline goes here, up to two lines</vt:lpstr>
      <vt:lpstr>Page headline goes here, up to two lines</vt:lpstr>
      <vt:lpstr>Page headline goes here, up to two lines</vt:lpstr>
      <vt:lpstr>Page headline goes here, up to two lines</vt:lpstr>
      <vt:lpstr>Page headline goes here, up to two lines</vt:lpstr>
      <vt:lpstr>Page headline here, up to two lines</vt:lpstr>
      <vt:lpstr>Divider or Section</vt:lpstr>
      <vt:lpstr>Thank you</vt:lpstr>
      <vt:lpstr>Icons</vt:lpstr>
      <vt:lpstr>Icons, continued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Salinas, Veronika</dc:creator>
  <cp:lastModifiedBy>NM268919@nm.org</cp:lastModifiedBy>
  <cp:revision>6</cp:revision>
  <dcterms:created xsi:type="dcterms:W3CDTF">2024-11-13T20:30:43Z</dcterms:created>
  <dcterms:modified xsi:type="dcterms:W3CDTF">2026-02-22T23:48:40Z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b86c14-7a6f-495c-8ad3-202986669410_Enabled">
    <vt:lpwstr>true</vt:lpwstr>
  </property>
  <property fmtid="{D5CDD505-2E9C-101B-9397-08002B2CF9AE}" pid="3" name="MSIP_Label_b1b86c14-7a6f-495c-8ad3-202986669410_SetDate">
    <vt:lpwstr>2024-11-13T20:33:01Z</vt:lpwstr>
  </property>
  <property fmtid="{D5CDD505-2E9C-101B-9397-08002B2CF9AE}" pid="4" name="MSIP_Label_b1b86c14-7a6f-495c-8ad3-202986669410_Method">
    <vt:lpwstr>Standard</vt:lpwstr>
  </property>
  <property fmtid="{D5CDD505-2E9C-101B-9397-08002B2CF9AE}" pid="5" name="MSIP_Label_b1b86c14-7a6f-495c-8ad3-202986669410_Name">
    <vt:lpwstr>Internal</vt:lpwstr>
  </property>
  <property fmtid="{D5CDD505-2E9C-101B-9397-08002B2CF9AE}" pid="6" name="MSIP_Label_b1b86c14-7a6f-495c-8ad3-202986669410_SiteId">
    <vt:lpwstr>2596038f-3ea4-4f0c-aed1-066eb6544c3b</vt:lpwstr>
  </property>
  <property fmtid="{D5CDD505-2E9C-101B-9397-08002B2CF9AE}" pid="7" name="MSIP_Label_b1b86c14-7a6f-495c-8ad3-202986669410_ActionId">
    <vt:lpwstr>61a8a19d-48d4-4d35-b2a0-981fa5979271</vt:lpwstr>
  </property>
  <property fmtid="{D5CDD505-2E9C-101B-9397-08002B2CF9AE}" pid="8" name="MSIP_Label_b1b86c14-7a6f-495c-8ad3-202986669410_ContentBits">
    <vt:lpwstr>0</vt:lpwstr>
  </property>
  <property fmtid="{D5CDD505-2E9C-101B-9397-08002B2CF9AE}" pid="9" name="ContentTypeId">
    <vt:lpwstr>0x0101003A4D0429FF8956469A6356D918DA543D</vt:lpwstr>
  </property>
  <property fmtid="{D5CDD505-2E9C-101B-9397-08002B2CF9AE}" pid="10" name="MediaServiceImageTags">
    <vt:lpwstr/>
  </property>
</Properties>
</file>